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Burgues Script" panose="020B0604020202020204" charset="0"/>
      <p:regular r:id="rId3"/>
    </p:embeddedFont>
    <p:embeddedFont>
      <p:font typeface="New Icon Condensed" panose="020B0604020202020204" charset="0"/>
      <p:regular r:id="rId4"/>
    </p:embeddedFont>
    <p:embeddedFont>
      <p:font typeface="Open Sauce" panose="020B0604020202020204" charset="0"/>
      <p:regular r:id="rId5"/>
    </p:embeddedFont>
    <p:embeddedFont>
      <p:font typeface="TT Commons Pro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5" d="100"/>
          <a:sy n="95" d="100"/>
        </p:scale>
        <p:origin x="16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sv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375" r="-934" b="-213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8300" y="2698126"/>
            <a:ext cx="1471204" cy="1226616"/>
          </a:xfrm>
          <a:custGeom>
            <a:avLst/>
            <a:gdLst/>
            <a:ahLst/>
            <a:cxnLst/>
            <a:rect l="l" t="t" r="r" b="b"/>
            <a:pathLst>
              <a:path w="1471204" h="1226616">
                <a:moveTo>
                  <a:pt x="0" y="0"/>
                </a:moveTo>
                <a:lnTo>
                  <a:pt x="1471203" y="0"/>
                </a:lnTo>
                <a:lnTo>
                  <a:pt x="1471203" y="1226616"/>
                </a:lnTo>
                <a:lnTo>
                  <a:pt x="0" y="1226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670700" y="2877196"/>
            <a:ext cx="1175329" cy="361414"/>
          </a:xfrm>
          <a:custGeom>
            <a:avLst/>
            <a:gdLst/>
            <a:ahLst/>
            <a:cxnLst/>
            <a:rect l="l" t="t" r="r" b="b"/>
            <a:pathLst>
              <a:path w="1175329" h="361414">
                <a:moveTo>
                  <a:pt x="0" y="0"/>
                </a:moveTo>
                <a:lnTo>
                  <a:pt x="1175329" y="0"/>
                </a:lnTo>
                <a:lnTo>
                  <a:pt x="1175329" y="361414"/>
                </a:lnTo>
                <a:lnTo>
                  <a:pt x="0" y="361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243453" y="514600"/>
          <a:ext cx="8933946" cy="6533088"/>
        </p:xfrm>
        <a:graphic>
          <a:graphicData uri="http://schemas.openxmlformats.org/drawingml/2006/table">
            <a:tbl>
              <a:tblPr/>
              <a:tblGrid>
                <a:gridCol w="1276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2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2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4784">
                <a:tc>
                  <a:txBody>
                    <a:bodyPr/>
                    <a:lstStyle/>
                    <a:p>
                      <a:pPr algn="ctr">
                        <a:lnSpc>
                          <a:spcPts val="1039"/>
                        </a:lnSpc>
                        <a:defRPr/>
                      </a:pPr>
                      <a:r>
                        <a:rPr lang="en-US" sz="999" spc="149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MON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9"/>
                        </a:lnSpc>
                        <a:defRPr/>
                      </a:pPr>
                      <a:r>
                        <a:rPr lang="en-US" sz="999" spc="149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TUE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9"/>
                        </a:lnSpc>
                        <a:defRPr/>
                      </a:pPr>
                      <a:r>
                        <a:rPr lang="en-US" sz="999" spc="149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WED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9"/>
                        </a:lnSpc>
                        <a:defRPr/>
                      </a:pPr>
                      <a:r>
                        <a:rPr lang="en-US" sz="999" spc="149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THU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9"/>
                        </a:lnSpc>
                        <a:defRPr/>
                      </a:pPr>
                      <a:r>
                        <a:rPr lang="en-US" sz="999" spc="149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FRI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9"/>
                        </a:lnSpc>
                        <a:defRPr/>
                      </a:pPr>
                      <a:r>
                        <a:rPr lang="en-US" sz="999" spc="149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SAT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9"/>
                        </a:lnSpc>
                        <a:defRPr/>
                      </a:pPr>
                      <a:r>
                        <a:rPr lang="en-US" sz="999" spc="149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SUN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38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1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2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38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4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5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6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7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8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9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3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38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11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12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13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14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15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16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10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38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18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19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20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21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22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23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17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638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25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26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27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28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29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30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24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638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199" spc="92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31</a:t>
                      </a:r>
                      <a:endParaRPr lang="en-US" sz="11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 flipH="1">
            <a:off x="2559503" y="6004162"/>
            <a:ext cx="991865" cy="1043525"/>
          </a:xfrm>
          <a:custGeom>
            <a:avLst/>
            <a:gdLst/>
            <a:ahLst/>
            <a:cxnLst/>
            <a:rect l="l" t="t" r="r" b="b"/>
            <a:pathLst>
              <a:path w="991865" h="1043525">
                <a:moveTo>
                  <a:pt x="991866" y="0"/>
                </a:moveTo>
                <a:lnTo>
                  <a:pt x="0" y="0"/>
                </a:lnTo>
                <a:lnTo>
                  <a:pt x="0" y="1043525"/>
                </a:lnTo>
                <a:lnTo>
                  <a:pt x="991866" y="1043525"/>
                </a:lnTo>
                <a:lnTo>
                  <a:pt x="99186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7945" t="-42109" r="-196391" b="-138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3697061" y="5941820"/>
            <a:ext cx="1029070" cy="1105867"/>
          </a:xfrm>
          <a:custGeom>
            <a:avLst/>
            <a:gdLst/>
            <a:ahLst/>
            <a:cxnLst/>
            <a:rect l="l" t="t" r="r" b="b"/>
            <a:pathLst>
              <a:path w="1029070" h="1105867">
                <a:moveTo>
                  <a:pt x="1029070" y="0"/>
                </a:moveTo>
                <a:lnTo>
                  <a:pt x="0" y="0"/>
                </a:lnTo>
                <a:lnTo>
                  <a:pt x="0" y="1105867"/>
                </a:lnTo>
                <a:lnTo>
                  <a:pt x="1029070" y="1105867"/>
                </a:lnTo>
                <a:lnTo>
                  <a:pt x="102907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29913" t="-60715" r="-120917" b="-138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749042" y="5871797"/>
            <a:ext cx="712484" cy="1175890"/>
          </a:xfrm>
          <a:custGeom>
            <a:avLst/>
            <a:gdLst/>
            <a:ahLst/>
            <a:cxnLst/>
            <a:rect l="l" t="t" r="r" b="b"/>
            <a:pathLst>
              <a:path w="712484" h="1175890">
                <a:moveTo>
                  <a:pt x="0" y="0"/>
                </a:moveTo>
                <a:lnTo>
                  <a:pt x="712484" y="0"/>
                </a:lnTo>
                <a:lnTo>
                  <a:pt x="712484" y="1175890"/>
                </a:lnTo>
                <a:lnTo>
                  <a:pt x="0" y="11758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68168" t="-59899" r="-411132" b="-113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5480576" y="5941820"/>
            <a:ext cx="1354376" cy="1105867"/>
          </a:xfrm>
          <a:custGeom>
            <a:avLst/>
            <a:gdLst/>
            <a:ahLst/>
            <a:cxnLst/>
            <a:rect l="l" t="t" r="r" b="b"/>
            <a:pathLst>
              <a:path w="1354376" h="1105867">
                <a:moveTo>
                  <a:pt x="1354376" y="0"/>
                </a:moveTo>
                <a:lnTo>
                  <a:pt x="0" y="0"/>
                </a:lnTo>
                <a:lnTo>
                  <a:pt x="0" y="1105867"/>
                </a:lnTo>
                <a:lnTo>
                  <a:pt x="1354376" y="1105867"/>
                </a:lnTo>
                <a:lnTo>
                  <a:pt x="135437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18525" t="-43417" r="-80256" b="-8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6854002" y="5941820"/>
            <a:ext cx="1029070" cy="1105867"/>
          </a:xfrm>
          <a:custGeom>
            <a:avLst/>
            <a:gdLst/>
            <a:ahLst/>
            <a:cxnLst/>
            <a:rect l="l" t="t" r="r" b="b"/>
            <a:pathLst>
              <a:path w="1029070" h="1105867">
                <a:moveTo>
                  <a:pt x="1029071" y="0"/>
                </a:moveTo>
                <a:lnTo>
                  <a:pt x="0" y="0"/>
                </a:lnTo>
                <a:lnTo>
                  <a:pt x="0" y="1105867"/>
                </a:lnTo>
                <a:lnTo>
                  <a:pt x="1029071" y="1105867"/>
                </a:lnTo>
                <a:lnTo>
                  <a:pt x="102907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29913" t="-60715" r="-120917" b="-138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902123" y="5871797"/>
            <a:ext cx="712484" cy="1175890"/>
          </a:xfrm>
          <a:custGeom>
            <a:avLst/>
            <a:gdLst/>
            <a:ahLst/>
            <a:cxnLst/>
            <a:rect l="l" t="t" r="r" b="b"/>
            <a:pathLst>
              <a:path w="712484" h="1175890">
                <a:moveTo>
                  <a:pt x="0" y="0"/>
                </a:moveTo>
                <a:lnTo>
                  <a:pt x="712483" y="0"/>
                </a:lnTo>
                <a:lnTo>
                  <a:pt x="712483" y="1175890"/>
                </a:lnTo>
                <a:lnTo>
                  <a:pt x="0" y="11758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68168" t="-59899" r="-411132" b="-113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8757481" y="5941820"/>
            <a:ext cx="1354376" cy="1105867"/>
          </a:xfrm>
          <a:custGeom>
            <a:avLst/>
            <a:gdLst/>
            <a:ahLst/>
            <a:cxnLst/>
            <a:rect l="l" t="t" r="r" b="b"/>
            <a:pathLst>
              <a:path w="1354376" h="1105867">
                <a:moveTo>
                  <a:pt x="1354377" y="0"/>
                </a:moveTo>
                <a:lnTo>
                  <a:pt x="0" y="0"/>
                </a:lnTo>
                <a:lnTo>
                  <a:pt x="0" y="1105867"/>
                </a:lnTo>
                <a:lnTo>
                  <a:pt x="1354377" y="1105867"/>
                </a:lnTo>
                <a:lnTo>
                  <a:pt x="135437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18525" t="-43417" r="-80256" b="-8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643047">
            <a:off x="8442045" y="239314"/>
            <a:ext cx="630872" cy="799838"/>
          </a:xfrm>
          <a:custGeom>
            <a:avLst/>
            <a:gdLst/>
            <a:ahLst/>
            <a:cxnLst/>
            <a:rect l="l" t="t" r="r" b="b"/>
            <a:pathLst>
              <a:path w="630872" h="799838">
                <a:moveTo>
                  <a:pt x="0" y="0"/>
                </a:moveTo>
                <a:lnTo>
                  <a:pt x="630873" y="0"/>
                </a:lnTo>
                <a:lnTo>
                  <a:pt x="630873" y="799839"/>
                </a:lnTo>
                <a:lnTo>
                  <a:pt x="0" y="7998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238438" y="2606066"/>
            <a:ext cx="834922" cy="363191"/>
          </a:xfrm>
          <a:custGeom>
            <a:avLst/>
            <a:gdLst/>
            <a:ahLst/>
            <a:cxnLst/>
            <a:rect l="l" t="t" r="r" b="b"/>
            <a:pathLst>
              <a:path w="834922" h="363191">
                <a:moveTo>
                  <a:pt x="0" y="0"/>
                </a:moveTo>
                <a:lnTo>
                  <a:pt x="834922" y="0"/>
                </a:lnTo>
                <a:lnTo>
                  <a:pt x="834922" y="363191"/>
                </a:lnTo>
                <a:lnTo>
                  <a:pt x="0" y="3631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402898" y="2679076"/>
            <a:ext cx="6354583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NATIONAL TEACHER APPRECIATION WEEK </a:t>
            </a:r>
          </a:p>
        </p:txBody>
      </p:sp>
      <p:sp>
        <p:nvSpPr>
          <p:cNvPr id="16" name="Freeform 16"/>
          <p:cNvSpPr/>
          <p:nvPr/>
        </p:nvSpPr>
        <p:spPr>
          <a:xfrm rot="-10800000">
            <a:off x="3055436" y="2606066"/>
            <a:ext cx="834922" cy="363191"/>
          </a:xfrm>
          <a:custGeom>
            <a:avLst/>
            <a:gdLst/>
            <a:ahLst/>
            <a:cxnLst/>
            <a:rect l="l" t="t" r="r" b="b"/>
            <a:pathLst>
              <a:path w="834922" h="363191">
                <a:moveTo>
                  <a:pt x="0" y="0"/>
                </a:moveTo>
                <a:lnTo>
                  <a:pt x="834922" y="0"/>
                </a:lnTo>
                <a:lnTo>
                  <a:pt x="834922" y="363191"/>
                </a:lnTo>
                <a:lnTo>
                  <a:pt x="0" y="3631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963175">
            <a:off x="1907743" y="3157568"/>
            <a:ext cx="990311" cy="1027681"/>
          </a:xfrm>
          <a:custGeom>
            <a:avLst/>
            <a:gdLst/>
            <a:ahLst/>
            <a:cxnLst/>
            <a:rect l="l" t="t" r="r" b="b"/>
            <a:pathLst>
              <a:path w="990311" h="1027681">
                <a:moveTo>
                  <a:pt x="0" y="0"/>
                </a:moveTo>
                <a:lnTo>
                  <a:pt x="990310" y="0"/>
                </a:lnTo>
                <a:lnTo>
                  <a:pt x="990310" y="1027681"/>
                </a:lnTo>
                <a:lnTo>
                  <a:pt x="0" y="102768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1161062">
            <a:off x="5353590" y="2027551"/>
            <a:ext cx="557583" cy="570020"/>
          </a:xfrm>
          <a:custGeom>
            <a:avLst/>
            <a:gdLst/>
            <a:ahLst/>
            <a:cxnLst/>
            <a:rect l="l" t="t" r="r" b="b"/>
            <a:pathLst>
              <a:path w="557583" h="570020">
                <a:moveTo>
                  <a:pt x="0" y="0"/>
                </a:moveTo>
                <a:lnTo>
                  <a:pt x="557583" y="0"/>
                </a:lnTo>
                <a:lnTo>
                  <a:pt x="557583" y="570020"/>
                </a:lnTo>
                <a:lnTo>
                  <a:pt x="0" y="5700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78155">
            <a:off x="1359755" y="1852794"/>
            <a:ext cx="1079688" cy="973663"/>
          </a:xfrm>
          <a:custGeom>
            <a:avLst/>
            <a:gdLst/>
            <a:ahLst/>
            <a:cxnLst/>
            <a:rect l="l" t="t" r="r" b="b"/>
            <a:pathLst>
              <a:path w="1079688" h="973663">
                <a:moveTo>
                  <a:pt x="0" y="0"/>
                </a:moveTo>
                <a:lnTo>
                  <a:pt x="1079689" y="0"/>
                </a:lnTo>
                <a:lnTo>
                  <a:pt x="1079689" y="973664"/>
                </a:lnTo>
                <a:lnTo>
                  <a:pt x="0" y="97366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6157764" y="3031324"/>
            <a:ext cx="959597" cy="890027"/>
          </a:xfrm>
          <a:custGeom>
            <a:avLst/>
            <a:gdLst/>
            <a:ahLst/>
            <a:cxnLst/>
            <a:rect l="l" t="t" r="r" b="b"/>
            <a:pathLst>
              <a:path w="959597" h="890027">
                <a:moveTo>
                  <a:pt x="0" y="0"/>
                </a:moveTo>
                <a:lnTo>
                  <a:pt x="959597" y="0"/>
                </a:lnTo>
                <a:lnTo>
                  <a:pt x="959597" y="890026"/>
                </a:lnTo>
                <a:lnTo>
                  <a:pt x="0" y="89002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513176" y="3416012"/>
            <a:ext cx="725262" cy="568910"/>
          </a:xfrm>
          <a:custGeom>
            <a:avLst/>
            <a:gdLst/>
            <a:ahLst/>
            <a:cxnLst/>
            <a:rect l="l" t="t" r="r" b="b"/>
            <a:pathLst>
              <a:path w="725262" h="568910">
                <a:moveTo>
                  <a:pt x="0" y="0"/>
                </a:moveTo>
                <a:lnTo>
                  <a:pt x="725262" y="0"/>
                </a:lnTo>
                <a:lnTo>
                  <a:pt x="725262" y="568910"/>
                </a:lnTo>
                <a:lnTo>
                  <a:pt x="0" y="56891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3997114" y="4273560"/>
            <a:ext cx="1006597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NATIONAL DEVILS FOOD CAKE DAY </a:t>
            </a:r>
          </a:p>
        </p:txBody>
      </p:sp>
      <p:sp>
        <p:nvSpPr>
          <p:cNvPr id="23" name="Freeform 23"/>
          <p:cNvSpPr/>
          <p:nvPr/>
        </p:nvSpPr>
        <p:spPr>
          <a:xfrm rot="-841355">
            <a:off x="3172309" y="4162752"/>
            <a:ext cx="758120" cy="767717"/>
          </a:xfrm>
          <a:custGeom>
            <a:avLst/>
            <a:gdLst/>
            <a:ahLst/>
            <a:cxnLst/>
            <a:rect l="l" t="t" r="r" b="b"/>
            <a:pathLst>
              <a:path w="758120" h="767717">
                <a:moveTo>
                  <a:pt x="0" y="0"/>
                </a:moveTo>
                <a:lnTo>
                  <a:pt x="758120" y="0"/>
                </a:lnTo>
                <a:lnTo>
                  <a:pt x="758120" y="767717"/>
                </a:lnTo>
                <a:lnTo>
                  <a:pt x="0" y="76771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563302" y="5312047"/>
            <a:ext cx="1175329" cy="559750"/>
          </a:xfrm>
          <a:custGeom>
            <a:avLst/>
            <a:gdLst/>
            <a:ahLst/>
            <a:cxnLst/>
            <a:rect l="l" t="t" r="r" b="b"/>
            <a:pathLst>
              <a:path w="1175329" h="559750">
                <a:moveTo>
                  <a:pt x="0" y="0"/>
                </a:moveTo>
                <a:lnTo>
                  <a:pt x="1175329" y="0"/>
                </a:lnTo>
                <a:lnTo>
                  <a:pt x="1175329" y="559750"/>
                </a:lnTo>
                <a:lnTo>
                  <a:pt x="0" y="55975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657283">
            <a:off x="1972533" y="5282414"/>
            <a:ext cx="611396" cy="826211"/>
          </a:xfrm>
          <a:custGeom>
            <a:avLst/>
            <a:gdLst/>
            <a:ahLst/>
            <a:cxnLst/>
            <a:rect l="l" t="t" r="r" b="b"/>
            <a:pathLst>
              <a:path w="611396" h="826211">
                <a:moveTo>
                  <a:pt x="0" y="0"/>
                </a:moveTo>
                <a:lnTo>
                  <a:pt x="611396" y="0"/>
                </a:lnTo>
                <a:lnTo>
                  <a:pt x="611396" y="826212"/>
                </a:lnTo>
                <a:lnTo>
                  <a:pt x="0" y="82621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5275801" y="3992456"/>
            <a:ext cx="937924" cy="1248484"/>
          </a:xfrm>
          <a:custGeom>
            <a:avLst/>
            <a:gdLst/>
            <a:ahLst/>
            <a:cxnLst/>
            <a:rect l="l" t="t" r="r" b="b"/>
            <a:pathLst>
              <a:path w="937924" h="1248484">
                <a:moveTo>
                  <a:pt x="0" y="0"/>
                </a:moveTo>
                <a:lnTo>
                  <a:pt x="937924" y="0"/>
                </a:lnTo>
                <a:lnTo>
                  <a:pt x="937924" y="1248485"/>
                </a:lnTo>
                <a:lnTo>
                  <a:pt x="0" y="1248485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8410063" y="2302880"/>
            <a:ext cx="1646898" cy="617587"/>
          </a:xfrm>
          <a:custGeom>
            <a:avLst/>
            <a:gdLst/>
            <a:ahLst/>
            <a:cxnLst/>
            <a:rect l="l" t="t" r="r" b="b"/>
            <a:pathLst>
              <a:path w="1646898" h="617587">
                <a:moveTo>
                  <a:pt x="0" y="0"/>
                </a:moveTo>
                <a:lnTo>
                  <a:pt x="1646898" y="0"/>
                </a:lnTo>
                <a:lnTo>
                  <a:pt x="1646898" y="617587"/>
                </a:lnTo>
                <a:lnTo>
                  <a:pt x="0" y="617587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593244">
            <a:off x="1360596" y="894073"/>
            <a:ext cx="1182752" cy="836975"/>
          </a:xfrm>
          <a:custGeom>
            <a:avLst/>
            <a:gdLst/>
            <a:ahLst/>
            <a:cxnLst/>
            <a:rect l="l" t="t" r="r" b="b"/>
            <a:pathLst>
              <a:path w="1182752" h="836975">
                <a:moveTo>
                  <a:pt x="0" y="0"/>
                </a:moveTo>
                <a:lnTo>
                  <a:pt x="1182753" y="0"/>
                </a:lnTo>
                <a:lnTo>
                  <a:pt x="1182753" y="836975"/>
                </a:lnTo>
                <a:lnTo>
                  <a:pt x="0" y="83697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3785349" y="872601"/>
            <a:ext cx="1319935" cy="971802"/>
          </a:xfrm>
          <a:custGeom>
            <a:avLst/>
            <a:gdLst/>
            <a:ahLst/>
            <a:cxnLst/>
            <a:rect l="l" t="t" r="r" b="b"/>
            <a:pathLst>
              <a:path w="1319935" h="971802">
                <a:moveTo>
                  <a:pt x="0" y="0"/>
                </a:moveTo>
                <a:lnTo>
                  <a:pt x="1319935" y="0"/>
                </a:lnTo>
                <a:lnTo>
                  <a:pt x="1319935" y="971802"/>
                </a:lnTo>
                <a:lnTo>
                  <a:pt x="0" y="971802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8574092" y="1832642"/>
            <a:ext cx="366778" cy="366778"/>
          </a:xfrm>
          <a:custGeom>
            <a:avLst/>
            <a:gdLst/>
            <a:ahLst/>
            <a:cxnLst/>
            <a:rect l="l" t="t" r="r" b="b"/>
            <a:pathLst>
              <a:path w="366778" h="366778">
                <a:moveTo>
                  <a:pt x="0" y="0"/>
                </a:moveTo>
                <a:lnTo>
                  <a:pt x="366779" y="0"/>
                </a:lnTo>
                <a:lnTo>
                  <a:pt x="366779" y="366779"/>
                </a:lnTo>
                <a:lnTo>
                  <a:pt x="0" y="366779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8846029" y="1490873"/>
            <a:ext cx="321915" cy="372695"/>
          </a:xfrm>
          <a:custGeom>
            <a:avLst/>
            <a:gdLst/>
            <a:ahLst/>
            <a:cxnLst/>
            <a:rect l="l" t="t" r="r" b="b"/>
            <a:pathLst>
              <a:path w="321915" h="372695">
                <a:moveTo>
                  <a:pt x="0" y="0"/>
                </a:moveTo>
                <a:lnTo>
                  <a:pt x="321915" y="0"/>
                </a:lnTo>
                <a:lnTo>
                  <a:pt x="321915" y="372695"/>
                </a:lnTo>
                <a:lnTo>
                  <a:pt x="0" y="37269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7641336" y="1549330"/>
            <a:ext cx="396193" cy="396193"/>
          </a:xfrm>
          <a:custGeom>
            <a:avLst/>
            <a:gdLst/>
            <a:ahLst/>
            <a:cxnLst/>
            <a:rect l="l" t="t" r="r" b="b"/>
            <a:pathLst>
              <a:path w="396193" h="396193">
                <a:moveTo>
                  <a:pt x="0" y="0"/>
                </a:moveTo>
                <a:lnTo>
                  <a:pt x="396193" y="0"/>
                </a:lnTo>
                <a:lnTo>
                  <a:pt x="396193" y="396193"/>
                </a:lnTo>
                <a:lnTo>
                  <a:pt x="0" y="396193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-3008873">
            <a:off x="6898886" y="1350703"/>
            <a:ext cx="603045" cy="962946"/>
          </a:xfrm>
          <a:custGeom>
            <a:avLst/>
            <a:gdLst/>
            <a:ahLst/>
            <a:cxnLst/>
            <a:rect l="l" t="t" r="r" b="b"/>
            <a:pathLst>
              <a:path w="603045" h="962946">
                <a:moveTo>
                  <a:pt x="0" y="0"/>
                </a:moveTo>
                <a:lnTo>
                  <a:pt x="603045" y="0"/>
                </a:lnTo>
                <a:lnTo>
                  <a:pt x="603045" y="962946"/>
                </a:lnTo>
                <a:lnTo>
                  <a:pt x="0" y="962946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7438312" y="5166803"/>
            <a:ext cx="1135780" cy="992388"/>
          </a:xfrm>
          <a:custGeom>
            <a:avLst/>
            <a:gdLst/>
            <a:ahLst/>
            <a:cxnLst/>
            <a:rect l="l" t="t" r="r" b="b"/>
            <a:pathLst>
              <a:path w="1135780" h="992388">
                <a:moveTo>
                  <a:pt x="0" y="0"/>
                </a:moveTo>
                <a:lnTo>
                  <a:pt x="1135780" y="0"/>
                </a:lnTo>
                <a:lnTo>
                  <a:pt x="1135780" y="992388"/>
                </a:lnTo>
                <a:lnTo>
                  <a:pt x="0" y="992388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8672878" y="4320887"/>
            <a:ext cx="668216" cy="770278"/>
          </a:xfrm>
          <a:custGeom>
            <a:avLst/>
            <a:gdLst/>
            <a:ahLst/>
            <a:cxnLst/>
            <a:rect l="l" t="t" r="r" b="b"/>
            <a:pathLst>
              <a:path w="668216" h="770278">
                <a:moveTo>
                  <a:pt x="0" y="0"/>
                </a:moveTo>
                <a:lnTo>
                  <a:pt x="668217" y="0"/>
                </a:lnTo>
                <a:lnTo>
                  <a:pt x="668217" y="770278"/>
                </a:lnTo>
                <a:lnTo>
                  <a:pt x="0" y="770278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 rot="-5400000">
            <a:off x="-860611" y="4943623"/>
            <a:ext cx="3631675" cy="576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6"/>
              </a:lnSpc>
            </a:pPr>
            <a:r>
              <a:rPr lang="en-US" sz="4800">
                <a:solidFill>
                  <a:srgbClr val="000000"/>
                </a:solidFill>
                <a:latin typeface="New Icon Condensed"/>
                <a:ea typeface="New Icon Condensed"/>
                <a:cs typeface="New Icon Condensed"/>
                <a:sym typeface="New Icon Condensed"/>
              </a:rPr>
              <a:t>MAY 2026</a:t>
            </a:r>
          </a:p>
        </p:txBody>
      </p:sp>
      <p:sp>
        <p:nvSpPr>
          <p:cNvPr id="37" name="TextBox 37"/>
          <p:cNvSpPr txBox="1"/>
          <p:nvPr/>
        </p:nvSpPr>
        <p:spPr>
          <a:xfrm rot="-5400000">
            <a:off x="-116090" y="1589789"/>
            <a:ext cx="2273061" cy="122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24"/>
              </a:lnSpc>
            </a:pPr>
            <a:r>
              <a:rPr lang="en-US" sz="1200" spc="18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MONTHLY CALENDAR</a:t>
            </a:r>
          </a:p>
        </p:txBody>
      </p:sp>
      <p:sp>
        <p:nvSpPr>
          <p:cNvPr id="38" name="TextBox 38"/>
          <p:cNvSpPr txBox="1"/>
          <p:nvPr/>
        </p:nvSpPr>
        <p:spPr>
          <a:xfrm rot="-5400000">
            <a:off x="89512" y="957912"/>
            <a:ext cx="1232827" cy="34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64"/>
              </a:lnSpc>
            </a:pPr>
            <a:r>
              <a:rPr lang="en-US" sz="3200">
                <a:solidFill>
                  <a:srgbClr val="000000"/>
                </a:solidFill>
                <a:latin typeface="Burgues Script"/>
                <a:ea typeface="Burgues Script"/>
                <a:cs typeface="Burgues Script"/>
                <a:sym typeface="Burgues Script"/>
              </a:rPr>
              <a:t>05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839432" y="955707"/>
            <a:ext cx="1006597" cy="57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NATIONAL MOTHER GOOSE DAY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997114" y="1922698"/>
            <a:ext cx="1006597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NATIONAL TEACHER APPRECIATION DAY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96301" y="3314412"/>
            <a:ext cx="1006597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MOTHERS DAY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207128" y="3130262"/>
            <a:ext cx="100659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NATIONAL APPLE PIE DAY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750885" y="3289012"/>
            <a:ext cx="1006597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NATIONAL PIZZA PARTY DAY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207128" y="5283472"/>
            <a:ext cx="100659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NATIONAL GRAPE DAY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050364" y="2180601"/>
            <a:ext cx="100659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NATIONAL TRAIN DAY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523739" y="2094876"/>
            <a:ext cx="1006597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MR. EVAN SHARES HIS TRAIN’S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200214" y="935440"/>
            <a:ext cx="1690144" cy="908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6"/>
              </a:lnSpc>
              <a:spcBef>
                <a:spcPct val="0"/>
              </a:spcBef>
            </a:pPr>
            <a:r>
              <a:rPr lang="en-US" sz="134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NATIONAL MILITARY APPRECIATION MONTH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050364" y="1081312"/>
            <a:ext cx="1006597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ASH- NO 4K, K-12 EARKY RELEASE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434714" y="1186087"/>
            <a:ext cx="1006597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WDP- 4K-4TH, NO SCHOOL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513176" y="5283472"/>
            <a:ext cx="1006597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NATIONAL HAMBURGER DAY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763254" y="4371985"/>
            <a:ext cx="1006597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PAJAMA DAY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006987" y="3244317"/>
            <a:ext cx="1006597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ASH- NO 4K, K-12 EARKY RELEASE</a:t>
            </a:r>
          </a:p>
        </p:txBody>
      </p:sp>
      <p:sp>
        <p:nvSpPr>
          <p:cNvPr id="53" name="Freeform 53"/>
          <p:cNvSpPr/>
          <p:nvPr/>
        </p:nvSpPr>
        <p:spPr>
          <a:xfrm>
            <a:off x="8574092" y="3596359"/>
            <a:ext cx="366778" cy="366778"/>
          </a:xfrm>
          <a:custGeom>
            <a:avLst/>
            <a:gdLst/>
            <a:ahLst/>
            <a:cxnLst/>
            <a:rect l="l" t="t" r="r" b="b"/>
            <a:pathLst>
              <a:path w="366778" h="366778">
                <a:moveTo>
                  <a:pt x="0" y="0"/>
                </a:moveTo>
                <a:lnTo>
                  <a:pt x="366779" y="0"/>
                </a:lnTo>
                <a:lnTo>
                  <a:pt x="366779" y="366779"/>
                </a:lnTo>
                <a:lnTo>
                  <a:pt x="0" y="366779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54"/>
          <p:cNvSpPr/>
          <p:nvPr/>
        </p:nvSpPr>
        <p:spPr>
          <a:xfrm>
            <a:off x="8940871" y="3658458"/>
            <a:ext cx="227073" cy="262893"/>
          </a:xfrm>
          <a:custGeom>
            <a:avLst/>
            <a:gdLst/>
            <a:ahLst/>
            <a:cxnLst/>
            <a:rect l="l" t="t" r="r" b="b"/>
            <a:pathLst>
              <a:path w="227073" h="262893">
                <a:moveTo>
                  <a:pt x="0" y="0"/>
                </a:moveTo>
                <a:lnTo>
                  <a:pt x="227073" y="0"/>
                </a:lnTo>
                <a:lnTo>
                  <a:pt x="227073" y="262892"/>
                </a:lnTo>
                <a:lnTo>
                  <a:pt x="0" y="262892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Custom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New Icon Condensed</vt:lpstr>
      <vt:lpstr>TT Commons Pro</vt:lpstr>
      <vt:lpstr>Burgues Script</vt:lpstr>
      <vt:lpstr>Open Sauce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Ivory Black Elegant Minimalist Printable May 2026 Calendar Document</dc:title>
  <cp:lastModifiedBy>Jayme Przybylski</cp:lastModifiedBy>
  <cp:revision>1</cp:revision>
  <dcterms:created xsi:type="dcterms:W3CDTF">2006-08-16T00:00:00Z</dcterms:created>
  <dcterms:modified xsi:type="dcterms:W3CDTF">2026-05-01T19:09:35Z</dcterms:modified>
  <dc:identifier>DAHGSMax_Mo</dc:identifier>
</cp:coreProperties>
</file>