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772400" cy="10058400"/>
  <p:notesSz cx="6858000" cy="9144000"/>
  <p:embeddedFontLst>
    <p:embeddedFont>
      <p:font typeface="Pinafore" charset="1" panose="00000500000000000000"/>
      <p:regular r:id="rId7"/>
    </p:embeddedFont>
    <p:embeddedFont>
      <p:font typeface="Poppins Bold" charset="1" panose="00000800000000000000"/>
      <p:regular r:id="rId8"/>
    </p:embeddedFont>
    <p:embeddedFont>
      <p:font typeface="Poppins" charset="1" panose="00000500000000000000"/>
      <p:regular r:id="rId9"/>
    </p:embeddedFont>
    <p:embeddedFont>
      <p:font typeface="Pompiere" charset="1" panose="020000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sv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9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306842" y="3611820"/>
            <a:ext cx="3108960" cy="2965171"/>
          </a:xfrm>
          <a:custGeom>
            <a:avLst/>
            <a:gdLst/>
            <a:ahLst/>
            <a:cxnLst/>
            <a:rect r="r" b="b" t="t" l="l"/>
            <a:pathLst>
              <a:path h="2965171" w="3108960">
                <a:moveTo>
                  <a:pt x="0" y="0"/>
                </a:moveTo>
                <a:lnTo>
                  <a:pt x="3108960" y="0"/>
                </a:lnTo>
                <a:lnTo>
                  <a:pt x="3108960" y="2965171"/>
                </a:lnTo>
                <a:lnTo>
                  <a:pt x="0" y="296517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234731" y="3611820"/>
            <a:ext cx="3108960" cy="2965171"/>
          </a:xfrm>
          <a:custGeom>
            <a:avLst/>
            <a:gdLst/>
            <a:ahLst/>
            <a:cxnLst/>
            <a:rect r="r" b="b" t="t" l="l"/>
            <a:pathLst>
              <a:path h="2965171" w="3108960">
                <a:moveTo>
                  <a:pt x="0" y="0"/>
                </a:moveTo>
                <a:lnTo>
                  <a:pt x="3108960" y="0"/>
                </a:lnTo>
                <a:lnTo>
                  <a:pt x="3108960" y="2965171"/>
                </a:lnTo>
                <a:lnTo>
                  <a:pt x="0" y="296517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776303" y="3611820"/>
            <a:ext cx="3108960" cy="2965171"/>
          </a:xfrm>
          <a:custGeom>
            <a:avLst/>
            <a:gdLst/>
            <a:ahLst/>
            <a:cxnLst/>
            <a:rect r="r" b="b" t="t" l="l"/>
            <a:pathLst>
              <a:path h="2965171" w="3108960">
                <a:moveTo>
                  <a:pt x="0" y="0"/>
                </a:moveTo>
                <a:lnTo>
                  <a:pt x="3108960" y="0"/>
                </a:lnTo>
                <a:lnTo>
                  <a:pt x="3108960" y="2965171"/>
                </a:lnTo>
                <a:lnTo>
                  <a:pt x="0" y="296517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6472651" y="-735366"/>
            <a:ext cx="3108960" cy="2965171"/>
          </a:xfrm>
          <a:custGeom>
            <a:avLst/>
            <a:gdLst/>
            <a:ahLst/>
            <a:cxnLst/>
            <a:rect r="r" b="b" t="t" l="l"/>
            <a:pathLst>
              <a:path h="2965171" w="3108960">
                <a:moveTo>
                  <a:pt x="0" y="0"/>
                </a:moveTo>
                <a:lnTo>
                  <a:pt x="3108960" y="0"/>
                </a:lnTo>
                <a:lnTo>
                  <a:pt x="3108960" y="2965171"/>
                </a:lnTo>
                <a:lnTo>
                  <a:pt x="0" y="296517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4447895" y="1045554"/>
            <a:ext cx="3058688" cy="3626889"/>
            <a:chOff x="0" y="0"/>
            <a:chExt cx="4078251" cy="4835852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685247"/>
              <a:ext cx="4007905" cy="903600"/>
            </a:xfrm>
            <a:custGeom>
              <a:avLst/>
              <a:gdLst/>
              <a:ahLst/>
              <a:cxnLst/>
              <a:rect r="r" b="b" t="t" l="l"/>
              <a:pathLst>
                <a:path h="903600" w="4007905">
                  <a:moveTo>
                    <a:pt x="0" y="0"/>
                  </a:moveTo>
                  <a:lnTo>
                    <a:pt x="4007905" y="0"/>
                  </a:lnTo>
                  <a:lnTo>
                    <a:pt x="4007905" y="903601"/>
                  </a:lnTo>
                  <a:lnTo>
                    <a:pt x="0" y="9036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0" y="1236593"/>
              <a:ext cx="4078251" cy="3599259"/>
            </a:xfrm>
            <a:custGeom>
              <a:avLst/>
              <a:gdLst/>
              <a:ahLst/>
              <a:cxnLst/>
              <a:rect r="r" b="b" t="t" l="l"/>
              <a:pathLst>
                <a:path h="3599259" w="4078251">
                  <a:moveTo>
                    <a:pt x="0" y="0"/>
                  </a:moveTo>
                  <a:lnTo>
                    <a:pt x="4078251" y="0"/>
                  </a:lnTo>
                  <a:lnTo>
                    <a:pt x="4078251" y="3599259"/>
                  </a:lnTo>
                  <a:lnTo>
                    <a:pt x="0" y="359925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-75671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>
              <a:off x="84784" y="44450"/>
              <a:ext cx="3908683" cy="1196408"/>
            </a:xfrm>
            <a:custGeom>
              <a:avLst/>
              <a:gdLst/>
              <a:ahLst/>
              <a:cxnLst/>
              <a:rect r="r" b="b" t="t" l="l"/>
              <a:pathLst>
                <a:path h="1196408" w="3908683">
                  <a:moveTo>
                    <a:pt x="0" y="1196408"/>
                  </a:moveTo>
                  <a:quadBezTo>
                    <a:pt x="1954342" y="-1196408"/>
                    <a:pt x="3908683" y="1196408"/>
                  </a:quadBezTo>
                </a:path>
              </a:pathLst>
            </a:custGeom>
            <a:ln cap="flat" w="88900">
              <a:solidFill>
                <a:srgbClr val="EE553D"/>
              </a:solidFill>
              <a:prstDash val="solid"/>
              <a:headEnd type="none" len="sm" w="sm"/>
              <a:tailEnd type="none" len="sm" w="sm"/>
            </a:ln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-1526956" y="7249668"/>
            <a:ext cx="3108960" cy="2965171"/>
          </a:xfrm>
          <a:custGeom>
            <a:avLst/>
            <a:gdLst/>
            <a:ahLst/>
            <a:cxnLst/>
            <a:rect r="r" b="b" t="t" l="l"/>
            <a:pathLst>
              <a:path h="2965171" w="3108960">
                <a:moveTo>
                  <a:pt x="0" y="0"/>
                </a:moveTo>
                <a:lnTo>
                  <a:pt x="3108960" y="0"/>
                </a:lnTo>
                <a:lnTo>
                  <a:pt x="3108960" y="2965171"/>
                </a:lnTo>
                <a:lnTo>
                  <a:pt x="0" y="296517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2014616" y="7249668"/>
            <a:ext cx="3108960" cy="2965171"/>
          </a:xfrm>
          <a:custGeom>
            <a:avLst/>
            <a:gdLst/>
            <a:ahLst/>
            <a:cxnLst/>
            <a:rect r="r" b="b" t="t" l="l"/>
            <a:pathLst>
              <a:path h="2965171" w="3108960">
                <a:moveTo>
                  <a:pt x="0" y="0"/>
                </a:moveTo>
                <a:lnTo>
                  <a:pt x="3108960" y="0"/>
                </a:lnTo>
                <a:lnTo>
                  <a:pt x="3108960" y="2965171"/>
                </a:lnTo>
                <a:lnTo>
                  <a:pt x="0" y="296517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460136" y="5626005"/>
            <a:ext cx="3489945" cy="3835582"/>
            <a:chOff x="0" y="0"/>
            <a:chExt cx="1228552" cy="135022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228552" cy="1350226"/>
            </a:xfrm>
            <a:custGeom>
              <a:avLst/>
              <a:gdLst/>
              <a:ahLst/>
              <a:cxnLst/>
              <a:rect r="r" b="b" t="t" l="l"/>
              <a:pathLst>
                <a:path h="1350226" w="1228552">
                  <a:moveTo>
                    <a:pt x="51022" y="0"/>
                  </a:moveTo>
                  <a:lnTo>
                    <a:pt x="1177530" y="0"/>
                  </a:lnTo>
                  <a:cubicBezTo>
                    <a:pt x="1205709" y="0"/>
                    <a:pt x="1228552" y="22843"/>
                    <a:pt x="1228552" y="51022"/>
                  </a:cubicBezTo>
                  <a:lnTo>
                    <a:pt x="1228552" y="1299204"/>
                  </a:lnTo>
                  <a:cubicBezTo>
                    <a:pt x="1228552" y="1327382"/>
                    <a:pt x="1205709" y="1350226"/>
                    <a:pt x="1177530" y="1350226"/>
                  </a:cubicBezTo>
                  <a:lnTo>
                    <a:pt x="51022" y="1350226"/>
                  </a:lnTo>
                  <a:cubicBezTo>
                    <a:pt x="22843" y="1350226"/>
                    <a:pt x="0" y="1327382"/>
                    <a:pt x="0" y="1299204"/>
                  </a:cubicBezTo>
                  <a:lnTo>
                    <a:pt x="0" y="51022"/>
                  </a:lnTo>
                  <a:cubicBezTo>
                    <a:pt x="0" y="22843"/>
                    <a:pt x="22843" y="0"/>
                    <a:pt x="51022" y="0"/>
                  </a:cubicBezTo>
                  <a:close/>
                </a:path>
              </a:pathLst>
            </a:custGeom>
            <a:solidFill>
              <a:srgbClr val="FBE277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47625"/>
              <a:ext cx="1228552" cy="13978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572364" y="5724532"/>
            <a:ext cx="3313836" cy="3556628"/>
            <a:chOff x="0" y="0"/>
            <a:chExt cx="1166557" cy="1252027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166557" cy="1252027"/>
            </a:xfrm>
            <a:custGeom>
              <a:avLst/>
              <a:gdLst/>
              <a:ahLst/>
              <a:cxnLst/>
              <a:rect r="r" b="b" t="t" l="l"/>
              <a:pathLst>
                <a:path h="1252027" w="1166557">
                  <a:moveTo>
                    <a:pt x="53734" y="0"/>
                  </a:moveTo>
                  <a:lnTo>
                    <a:pt x="1112824" y="0"/>
                  </a:lnTo>
                  <a:cubicBezTo>
                    <a:pt x="1142500" y="0"/>
                    <a:pt x="1166557" y="24057"/>
                    <a:pt x="1166557" y="53734"/>
                  </a:cubicBezTo>
                  <a:lnTo>
                    <a:pt x="1166557" y="1198293"/>
                  </a:lnTo>
                  <a:cubicBezTo>
                    <a:pt x="1166557" y="1212544"/>
                    <a:pt x="1160896" y="1226212"/>
                    <a:pt x="1150819" y="1236289"/>
                  </a:cubicBezTo>
                  <a:cubicBezTo>
                    <a:pt x="1140742" y="1246366"/>
                    <a:pt x="1127075" y="1252027"/>
                    <a:pt x="1112824" y="1252027"/>
                  </a:cubicBezTo>
                  <a:lnTo>
                    <a:pt x="53734" y="1252027"/>
                  </a:lnTo>
                  <a:cubicBezTo>
                    <a:pt x="39483" y="1252027"/>
                    <a:pt x="25815" y="1246366"/>
                    <a:pt x="15738" y="1236289"/>
                  </a:cubicBezTo>
                  <a:cubicBezTo>
                    <a:pt x="5661" y="1226212"/>
                    <a:pt x="0" y="1212544"/>
                    <a:pt x="0" y="1198293"/>
                  </a:cubicBezTo>
                  <a:lnTo>
                    <a:pt x="0" y="53734"/>
                  </a:lnTo>
                  <a:cubicBezTo>
                    <a:pt x="0" y="39483"/>
                    <a:pt x="5661" y="25815"/>
                    <a:pt x="15738" y="15738"/>
                  </a:cubicBezTo>
                  <a:cubicBezTo>
                    <a:pt x="25815" y="5661"/>
                    <a:pt x="39483" y="0"/>
                    <a:pt x="53734" y="0"/>
                  </a:cubicBezTo>
                  <a:close/>
                </a:path>
              </a:pathLst>
            </a:custGeom>
            <a:ln w="38100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name="TextBox 17" id="17"/>
            <p:cNvSpPr txBox="true"/>
            <p:nvPr/>
          </p:nvSpPr>
          <p:spPr>
            <a:xfrm>
              <a:off x="0" y="-47625"/>
              <a:ext cx="1166557" cy="12996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8" id="18"/>
          <p:cNvSpPr/>
          <p:nvPr/>
        </p:nvSpPr>
        <p:spPr>
          <a:xfrm flipH="false" flipV="false" rot="0">
            <a:off x="5556189" y="7249668"/>
            <a:ext cx="3108960" cy="2965171"/>
          </a:xfrm>
          <a:custGeom>
            <a:avLst/>
            <a:gdLst/>
            <a:ahLst/>
            <a:cxnLst/>
            <a:rect r="r" b="b" t="t" l="l"/>
            <a:pathLst>
              <a:path h="2965171" w="3108960">
                <a:moveTo>
                  <a:pt x="0" y="0"/>
                </a:moveTo>
                <a:lnTo>
                  <a:pt x="3108960" y="0"/>
                </a:lnTo>
                <a:lnTo>
                  <a:pt x="3108960" y="2965171"/>
                </a:lnTo>
                <a:lnTo>
                  <a:pt x="0" y="296517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4542908" y="6927233"/>
            <a:ext cx="2300787" cy="2629931"/>
            <a:chOff x="0" y="0"/>
            <a:chExt cx="3067716" cy="3506574"/>
          </a:xfrm>
        </p:grpSpPr>
        <p:sp>
          <p:nvSpPr>
            <p:cNvPr name="Freeform 20" id="20"/>
            <p:cNvSpPr/>
            <p:nvPr/>
          </p:nvSpPr>
          <p:spPr>
            <a:xfrm flipH="false" flipV="false" rot="-5400000">
              <a:off x="-629707" y="637910"/>
              <a:ext cx="3498371" cy="2238958"/>
            </a:xfrm>
            <a:custGeom>
              <a:avLst/>
              <a:gdLst/>
              <a:ahLst/>
              <a:cxnLst/>
              <a:rect r="r" b="b" t="t" l="l"/>
              <a:pathLst>
                <a:path h="2238958" w="3498371">
                  <a:moveTo>
                    <a:pt x="0" y="0"/>
                  </a:moveTo>
                  <a:lnTo>
                    <a:pt x="3498371" y="0"/>
                  </a:lnTo>
                  <a:lnTo>
                    <a:pt x="3498371" y="2238957"/>
                  </a:lnTo>
                  <a:lnTo>
                    <a:pt x="0" y="223895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false" flipV="false" rot="-5400000">
              <a:off x="199051" y="629707"/>
              <a:ext cx="3498371" cy="2238958"/>
            </a:xfrm>
            <a:custGeom>
              <a:avLst/>
              <a:gdLst/>
              <a:ahLst/>
              <a:cxnLst/>
              <a:rect r="r" b="b" t="t" l="l"/>
              <a:pathLst>
                <a:path h="2238958" w="3498371">
                  <a:moveTo>
                    <a:pt x="0" y="0"/>
                  </a:moveTo>
                  <a:lnTo>
                    <a:pt x="3498372" y="0"/>
                  </a:lnTo>
                  <a:lnTo>
                    <a:pt x="3498372" y="2238957"/>
                  </a:lnTo>
                  <a:lnTo>
                    <a:pt x="0" y="223895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22" id="22"/>
          <p:cNvSpPr/>
          <p:nvPr/>
        </p:nvSpPr>
        <p:spPr>
          <a:xfrm flipH="false" flipV="true" rot="0">
            <a:off x="-1094344" y="-421041"/>
            <a:ext cx="3108960" cy="2965171"/>
          </a:xfrm>
          <a:custGeom>
            <a:avLst/>
            <a:gdLst/>
            <a:ahLst/>
            <a:cxnLst/>
            <a:rect r="r" b="b" t="t" l="l"/>
            <a:pathLst>
              <a:path h="2965171" w="3108960">
                <a:moveTo>
                  <a:pt x="0" y="2965171"/>
                </a:moveTo>
                <a:lnTo>
                  <a:pt x="3108960" y="2965171"/>
                </a:lnTo>
                <a:lnTo>
                  <a:pt x="3108960" y="0"/>
                </a:lnTo>
                <a:lnTo>
                  <a:pt x="0" y="0"/>
                </a:lnTo>
                <a:lnTo>
                  <a:pt x="0" y="2965171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3" id="23"/>
          <p:cNvGrpSpPr/>
          <p:nvPr/>
        </p:nvGrpSpPr>
        <p:grpSpPr>
          <a:xfrm rot="0">
            <a:off x="304172" y="1223708"/>
            <a:ext cx="4067391" cy="4067391"/>
            <a:chOff x="0" y="0"/>
            <a:chExt cx="5423187" cy="5423187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5423187" cy="5423187"/>
            </a:xfrm>
            <a:custGeom>
              <a:avLst/>
              <a:gdLst/>
              <a:ahLst/>
              <a:cxnLst/>
              <a:rect r="r" b="b" t="t" l="l"/>
              <a:pathLst>
                <a:path h="5423187" w="5423187">
                  <a:moveTo>
                    <a:pt x="0" y="0"/>
                  </a:moveTo>
                  <a:lnTo>
                    <a:pt x="5423187" y="0"/>
                  </a:lnTo>
                  <a:lnTo>
                    <a:pt x="5423187" y="5423187"/>
                  </a:lnTo>
                  <a:lnTo>
                    <a:pt x="0" y="54231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5" id="25"/>
            <p:cNvSpPr/>
            <p:nvPr/>
          </p:nvSpPr>
          <p:spPr>
            <a:xfrm flipH="false" flipV="false" rot="0">
              <a:off x="984505" y="0"/>
              <a:ext cx="4438682" cy="4438682"/>
            </a:xfrm>
            <a:custGeom>
              <a:avLst/>
              <a:gdLst/>
              <a:ahLst/>
              <a:cxnLst/>
              <a:rect r="r" b="b" t="t" l="l"/>
              <a:pathLst>
                <a:path h="4438682" w="4438682">
                  <a:moveTo>
                    <a:pt x="0" y="0"/>
                  </a:moveTo>
                  <a:lnTo>
                    <a:pt x="4438682" y="0"/>
                  </a:lnTo>
                  <a:lnTo>
                    <a:pt x="4438682" y="4438682"/>
                  </a:lnTo>
                  <a:lnTo>
                    <a:pt x="0" y="443868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26" id="26"/>
          <p:cNvSpPr/>
          <p:nvPr/>
        </p:nvSpPr>
        <p:spPr>
          <a:xfrm flipH="false" flipV="false" rot="-1493596">
            <a:off x="6259651" y="3558790"/>
            <a:ext cx="1640005" cy="1592855"/>
          </a:xfrm>
          <a:custGeom>
            <a:avLst/>
            <a:gdLst/>
            <a:ahLst/>
            <a:cxnLst/>
            <a:rect r="r" b="b" t="t" l="l"/>
            <a:pathLst>
              <a:path h="1592855" w="1640005">
                <a:moveTo>
                  <a:pt x="0" y="0"/>
                </a:moveTo>
                <a:lnTo>
                  <a:pt x="1640005" y="0"/>
                </a:lnTo>
                <a:lnTo>
                  <a:pt x="1640005" y="1592854"/>
                </a:lnTo>
                <a:lnTo>
                  <a:pt x="0" y="159285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true" flipV="false" rot="0">
            <a:off x="6120966" y="8242198"/>
            <a:ext cx="1445458" cy="1452783"/>
          </a:xfrm>
          <a:custGeom>
            <a:avLst/>
            <a:gdLst/>
            <a:ahLst/>
            <a:cxnLst/>
            <a:rect r="r" b="b" t="t" l="l"/>
            <a:pathLst>
              <a:path h="1452783" w="1445458">
                <a:moveTo>
                  <a:pt x="1445459" y="0"/>
                </a:moveTo>
                <a:lnTo>
                  <a:pt x="0" y="0"/>
                </a:lnTo>
                <a:lnTo>
                  <a:pt x="0" y="1452783"/>
                </a:lnTo>
                <a:lnTo>
                  <a:pt x="1445459" y="1452783"/>
                </a:lnTo>
                <a:lnTo>
                  <a:pt x="1445459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565094">
            <a:off x="343211" y="9072608"/>
            <a:ext cx="1961381" cy="830912"/>
          </a:xfrm>
          <a:custGeom>
            <a:avLst/>
            <a:gdLst/>
            <a:ahLst/>
            <a:cxnLst/>
            <a:rect r="r" b="b" t="t" l="l"/>
            <a:pathLst>
              <a:path h="830912" w="1961381">
                <a:moveTo>
                  <a:pt x="0" y="0"/>
                </a:moveTo>
                <a:lnTo>
                  <a:pt x="1961381" y="0"/>
                </a:lnTo>
                <a:lnTo>
                  <a:pt x="1961381" y="830912"/>
                </a:lnTo>
                <a:lnTo>
                  <a:pt x="0" y="83091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9" id="29"/>
          <p:cNvGrpSpPr/>
          <p:nvPr/>
        </p:nvGrpSpPr>
        <p:grpSpPr>
          <a:xfrm rot="0">
            <a:off x="2830471" y="240189"/>
            <a:ext cx="113609" cy="113609"/>
            <a:chOff x="0" y="0"/>
            <a:chExt cx="812800" cy="812800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C74F"/>
            </a:solidFill>
          </p:spPr>
        </p:sp>
        <p:sp>
          <p:nvSpPr>
            <p:cNvPr name="TextBox 31" id="31"/>
            <p:cNvSpPr txBox="true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32" id="32"/>
          <p:cNvGrpSpPr/>
          <p:nvPr/>
        </p:nvGrpSpPr>
        <p:grpSpPr>
          <a:xfrm rot="0">
            <a:off x="4460892" y="2095258"/>
            <a:ext cx="113609" cy="113609"/>
            <a:chOff x="0" y="0"/>
            <a:chExt cx="812800" cy="812800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C74F"/>
            </a:solidFill>
          </p:spPr>
        </p:sp>
        <p:sp>
          <p:nvSpPr>
            <p:cNvPr name="TextBox 34" id="34"/>
            <p:cNvSpPr txBox="true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35" id="35"/>
          <p:cNvGrpSpPr/>
          <p:nvPr/>
        </p:nvGrpSpPr>
        <p:grpSpPr>
          <a:xfrm rot="0">
            <a:off x="5920435" y="240189"/>
            <a:ext cx="113609" cy="113609"/>
            <a:chOff x="0" y="0"/>
            <a:chExt cx="812800" cy="812800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C74F"/>
            </a:solidFill>
          </p:spPr>
        </p:sp>
        <p:sp>
          <p:nvSpPr>
            <p:cNvPr name="TextBox 37" id="37"/>
            <p:cNvSpPr txBox="true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38" id="38"/>
          <p:cNvGrpSpPr/>
          <p:nvPr/>
        </p:nvGrpSpPr>
        <p:grpSpPr>
          <a:xfrm rot="0">
            <a:off x="4293484" y="410602"/>
            <a:ext cx="78079" cy="78079"/>
            <a:chOff x="0" y="0"/>
            <a:chExt cx="812800" cy="812800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CC889"/>
            </a:solidFill>
          </p:spPr>
        </p:sp>
        <p:sp>
          <p:nvSpPr>
            <p:cNvPr name="TextBox 40" id="40"/>
            <p:cNvSpPr txBox="true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41" id="41"/>
          <p:cNvGrpSpPr/>
          <p:nvPr/>
        </p:nvGrpSpPr>
        <p:grpSpPr>
          <a:xfrm rot="0">
            <a:off x="2944079" y="2056218"/>
            <a:ext cx="78079" cy="78079"/>
            <a:chOff x="0" y="0"/>
            <a:chExt cx="812800" cy="812800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CC889"/>
            </a:solidFill>
          </p:spPr>
        </p:sp>
        <p:sp>
          <p:nvSpPr>
            <p:cNvPr name="TextBox 43" id="43"/>
            <p:cNvSpPr txBox="true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44" id="44"/>
          <p:cNvGrpSpPr/>
          <p:nvPr/>
        </p:nvGrpSpPr>
        <p:grpSpPr>
          <a:xfrm rot="0">
            <a:off x="4059615" y="165869"/>
            <a:ext cx="74321" cy="74321"/>
            <a:chOff x="0" y="0"/>
            <a:chExt cx="812800" cy="812800"/>
          </a:xfrm>
        </p:grpSpPr>
        <p:sp>
          <p:nvSpPr>
            <p:cNvPr name="Freeform 45" id="4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BAD7"/>
            </a:solidFill>
          </p:spPr>
        </p:sp>
        <p:sp>
          <p:nvSpPr>
            <p:cNvPr name="TextBox 46" id="46"/>
            <p:cNvSpPr txBox="true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47" id="47"/>
          <p:cNvGrpSpPr/>
          <p:nvPr/>
        </p:nvGrpSpPr>
        <p:grpSpPr>
          <a:xfrm rot="0">
            <a:off x="4730835" y="1981898"/>
            <a:ext cx="74321" cy="74321"/>
            <a:chOff x="0" y="0"/>
            <a:chExt cx="812800" cy="812800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BAD7"/>
            </a:solidFill>
          </p:spPr>
        </p:sp>
        <p:sp>
          <p:nvSpPr>
            <p:cNvPr name="TextBox 49" id="49"/>
            <p:cNvSpPr txBox="true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Freeform 50" id="50"/>
          <p:cNvSpPr/>
          <p:nvPr/>
        </p:nvSpPr>
        <p:spPr>
          <a:xfrm flipH="false" flipV="false" rot="0">
            <a:off x="4332523" y="4907275"/>
            <a:ext cx="2600842" cy="1927874"/>
          </a:xfrm>
          <a:custGeom>
            <a:avLst/>
            <a:gdLst/>
            <a:ahLst/>
            <a:cxnLst/>
            <a:rect r="r" b="b" t="t" l="l"/>
            <a:pathLst>
              <a:path h="1927874" w="2600842">
                <a:moveTo>
                  <a:pt x="0" y="0"/>
                </a:moveTo>
                <a:lnTo>
                  <a:pt x="2600843" y="0"/>
                </a:lnTo>
                <a:lnTo>
                  <a:pt x="2600843" y="1927874"/>
                </a:lnTo>
                <a:lnTo>
                  <a:pt x="0" y="1927874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1" id="51"/>
          <p:cNvSpPr/>
          <p:nvPr/>
        </p:nvSpPr>
        <p:spPr>
          <a:xfrm flipH="false" flipV="false" rot="470297">
            <a:off x="1368585" y="5448832"/>
            <a:ext cx="2718591" cy="720427"/>
          </a:xfrm>
          <a:custGeom>
            <a:avLst/>
            <a:gdLst/>
            <a:ahLst/>
            <a:cxnLst/>
            <a:rect r="r" b="b" t="t" l="l"/>
            <a:pathLst>
              <a:path h="720427" w="2718591">
                <a:moveTo>
                  <a:pt x="0" y="0"/>
                </a:moveTo>
                <a:lnTo>
                  <a:pt x="2718591" y="0"/>
                </a:lnTo>
                <a:lnTo>
                  <a:pt x="2718591" y="720427"/>
                </a:lnTo>
                <a:lnTo>
                  <a:pt x="0" y="720427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2" id="52"/>
          <p:cNvSpPr txBox="true"/>
          <p:nvPr/>
        </p:nvSpPr>
        <p:spPr>
          <a:xfrm rot="0">
            <a:off x="460136" y="174454"/>
            <a:ext cx="6976263" cy="6362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000" spc="-172">
                <a:solidFill>
                  <a:srgbClr val="000000"/>
                </a:solidFill>
                <a:latin typeface="Pinafore"/>
                <a:ea typeface="Pinafore"/>
                <a:cs typeface="Pinafore"/>
                <a:sym typeface="Pinafore"/>
              </a:rPr>
              <a:t>KIDDIE COLLEGE NEWSLETTER 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5006031" y="2496505"/>
            <a:ext cx="1989129" cy="19932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Summer is here</a:t>
            </a: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! Children should have sunscreen, a signed sunscreen form, a swim suit, towel, waterproof shoes and weather appropiate clothing here. 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700699" y="6085247"/>
            <a:ext cx="2992081" cy="491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07"/>
              </a:lnSpc>
            </a:pPr>
            <a:r>
              <a:rPr lang="en-US" sz="3399">
                <a:solidFill>
                  <a:srgbClr val="000000"/>
                </a:solidFill>
                <a:latin typeface="Pompiere"/>
                <a:ea typeface="Pompiere"/>
                <a:cs typeface="Pompiere"/>
                <a:sym typeface="Pompiere"/>
              </a:rPr>
              <a:t>Field Trips and Events: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1036778" y="6596041"/>
            <a:ext cx="2395904" cy="25606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62"/>
              </a:lnSpc>
            </a:pPr>
            <a:r>
              <a:rPr lang="en-US" sz="1172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School Age Summer Program</a:t>
            </a:r>
            <a:r>
              <a:rPr lang="en-US" sz="1172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</a:p>
          <a:p>
            <a:pPr algn="l">
              <a:lnSpc>
                <a:spcPts val="2262"/>
              </a:lnSpc>
            </a:pPr>
            <a:r>
              <a:rPr lang="en-US" sz="1172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Bairds Creek Field Trip 6/12</a:t>
            </a:r>
          </a:p>
          <a:p>
            <a:pPr algn="l">
              <a:lnSpc>
                <a:spcPts val="2262"/>
              </a:lnSpc>
            </a:pPr>
            <a:r>
              <a:rPr lang="en-US" sz="1172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Big Cheddar Field Trip- 06/16</a:t>
            </a:r>
          </a:p>
          <a:p>
            <a:pPr algn="l">
              <a:lnSpc>
                <a:spcPts val="2262"/>
              </a:lnSpc>
            </a:pPr>
            <a:r>
              <a:rPr lang="en-US" sz="1172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Bay Beach Field Trip- 06/24</a:t>
            </a:r>
          </a:p>
          <a:p>
            <a:pPr algn="ctr">
              <a:lnSpc>
                <a:spcPts val="2262"/>
              </a:lnSpc>
            </a:pPr>
            <a:r>
              <a:rPr lang="en-US" sz="1172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-</a:t>
            </a:r>
          </a:p>
          <a:p>
            <a:pPr algn="ctr">
              <a:lnSpc>
                <a:spcPts val="2262"/>
              </a:lnSpc>
            </a:pPr>
            <a:r>
              <a:rPr lang="en-US" sz="1172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Center Wide Events:</a:t>
            </a:r>
          </a:p>
          <a:p>
            <a:pPr algn="l" marL="253047" indent="-126523" lvl="1">
              <a:lnSpc>
                <a:spcPts val="2262"/>
              </a:lnSpc>
              <a:buFont typeface="Arial"/>
              <a:buChar char="•"/>
            </a:pPr>
            <a:r>
              <a:rPr lang="en-US" b="true" sz="1172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Center Picnic- 06/18</a:t>
            </a:r>
          </a:p>
          <a:p>
            <a:pPr algn="l" marL="253047" indent="-126523" lvl="1">
              <a:lnSpc>
                <a:spcPts val="2262"/>
              </a:lnSpc>
              <a:buFont typeface="Arial"/>
              <a:buChar char="•"/>
            </a:pPr>
            <a:r>
              <a:rPr lang="en-US" b="true" sz="1172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Nature Walk- 06/25</a:t>
            </a:r>
          </a:p>
          <a:p>
            <a:pPr algn="l">
              <a:lnSpc>
                <a:spcPts val="2262"/>
              </a:lnSpc>
            </a:pPr>
          </a:p>
        </p:txBody>
      </p:sp>
      <p:sp>
        <p:nvSpPr>
          <p:cNvPr name="TextBox 56" id="56"/>
          <p:cNvSpPr txBox="true"/>
          <p:nvPr/>
        </p:nvSpPr>
        <p:spPr>
          <a:xfrm rot="0">
            <a:off x="634213" y="1725230"/>
            <a:ext cx="3249382" cy="33442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315156" indent="-157578" lvl="1">
              <a:lnSpc>
                <a:spcPts val="2043"/>
              </a:lnSpc>
              <a:buFont typeface="Arial"/>
              <a:buChar char="•"/>
            </a:pPr>
            <a:r>
              <a:rPr lang="en-US" sz="145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Please remember to check your parent mailboxes occasionally, there can be some important information in there</a:t>
            </a:r>
          </a:p>
          <a:p>
            <a:pPr algn="l" marL="315156" indent="-157578" lvl="1">
              <a:lnSpc>
                <a:spcPts val="2043"/>
              </a:lnSpc>
              <a:buFont typeface="Arial"/>
              <a:buChar char="•"/>
            </a:pPr>
            <a:r>
              <a:rPr lang="en-US" sz="145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This past month we welcomed back Mr. Quinn for the summer, we are excited to have him back </a:t>
            </a:r>
          </a:p>
          <a:p>
            <a:pPr algn="l" marL="315156" indent="-157578" lvl="1">
              <a:lnSpc>
                <a:spcPts val="2043"/>
              </a:lnSpc>
              <a:buFont typeface="Arial"/>
              <a:buChar char="•"/>
            </a:pPr>
            <a:r>
              <a:rPr lang="en-US" sz="145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If you have days off planned this summer and know in advance, it really helps our staffing to let us know! 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700699" y="1322841"/>
            <a:ext cx="3116410" cy="491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07"/>
              </a:lnSpc>
            </a:pPr>
            <a:r>
              <a:rPr lang="en-US" sz="3399">
                <a:solidFill>
                  <a:srgbClr val="000000"/>
                </a:solidFill>
                <a:latin typeface="Pompiere"/>
                <a:ea typeface="Pompiere"/>
                <a:cs typeface="Pompiere"/>
                <a:sym typeface="Pompiere"/>
              </a:rPr>
              <a:t>Parent Information: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4824799" y="1972520"/>
            <a:ext cx="2304880" cy="491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07"/>
              </a:lnSpc>
            </a:pPr>
            <a:r>
              <a:rPr lang="en-US" sz="3399">
                <a:solidFill>
                  <a:srgbClr val="000000"/>
                </a:solidFill>
                <a:latin typeface="Pompiere"/>
                <a:ea typeface="Pompiere"/>
                <a:cs typeface="Pompiere"/>
                <a:sym typeface="Pompiere"/>
              </a:rPr>
              <a:t>Reminders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4695808" y="7687818"/>
            <a:ext cx="2377067" cy="1497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302261" indent="-151130" lvl="1">
              <a:lnSpc>
                <a:spcPts val="1960"/>
              </a:lnSpc>
              <a:buFont typeface="Arial"/>
              <a:buChar char="•"/>
            </a:pP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Colton N- 06/07</a:t>
            </a:r>
          </a:p>
          <a:p>
            <a:pPr algn="l" marL="302261" indent="-151130" lvl="1">
              <a:lnSpc>
                <a:spcPts val="1960"/>
              </a:lnSpc>
              <a:buFont typeface="Arial"/>
              <a:buChar char="•"/>
            </a:pP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David K- 06/13</a:t>
            </a:r>
          </a:p>
          <a:p>
            <a:pPr algn="l" marL="302261" indent="-151130" lvl="1">
              <a:lnSpc>
                <a:spcPts val="1960"/>
              </a:lnSpc>
              <a:buFont typeface="Arial"/>
              <a:buChar char="•"/>
            </a:pP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Decklan Z- 06/14</a:t>
            </a:r>
          </a:p>
          <a:p>
            <a:pPr algn="l" marL="302261" indent="-151130" lvl="1">
              <a:lnSpc>
                <a:spcPts val="1960"/>
              </a:lnSpc>
              <a:buFont typeface="Arial"/>
              <a:buChar char="•"/>
            </a:pP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Rowan L- 06/21</a:t>
            </a:r>
          </a:p>
          <a:p>
            <a:pPr algn="l" marL="302261" indent="-151130" lvl="1">
              <a:lnSpc>
                <a:spcPts val="1960"/>
              </a:lnSpc>
              <a:buFont typeface="Arial"/>
              <a:buChar char="•"/>
            </a:pP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Colbie N- 06/23</a:t>
            </a:r>
          </a:p>
          <a:p>
            <a:pPr algn="l" marL="302261" indent="-151130" lvl="1">
              <a:lnSpc>
                <a:spcPts val="1960"/>
              </a:lnSpc>
              <a:buFont typeface="Arial"/>
              <a:buChar char="•"/>
            </a:pP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Archer N- 06/23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4574500" y="7135590"/>
            <a:ext cx="2304880" cy="491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07"/>
              </a:lnSpc>
            </a:pPr>
            <a:r>
              <a:rPr lang="en-US" sz="3399">
                <a:solidFill>
                  <a:srgbClr val="000000"/>
                </a:solidFill>
                <a:latin typeface="Pompiere"/>
                <a:ea typeface="Pompiere"/>
                <a:cs typeface="Pompiere"/>
                <a:sym typeface="Pompiere"/>
              </a:rPr>
              <a:t>Happy Birthday: 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1184734" y="798966"/>
            <a:ext cx="5402931" cy="5048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99"/>
              </a:lnSpc>
            </a:pPr>
            <a:r>
              <a:rPr lang="en-US" sz="2999">
                <a:solidFill>
                  <a:srgbClr val="000000"/>
                </a:solidFill>
                <a:latin typeface="Pompiere"/>
                <a:ea typeface="Pompiere"/>
                <a:cs typeface="Pompiere"/>
                <a:sym typeface="Pompiere"/>
              </a:rPr>
              <a:t>June 2026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4133936" y="5441864"/>
            <a:ext cx="3392239" cy="6401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16"/>
              </a:lnSpc>
            </a:pPr>
            <a:r>
              <a:rPr lang="en-US" sz="1797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Mud Day! June 29</a:t>
            </a:r>
            <a:r>
              <a:rPr lang="en-US" sz="1797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th</a:t>
            </a:r>
            <a:r>
              <a:rPr lang="en-US" sz="1797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: </a:t>
            </a:r>
          </a:p>
          <a:p>
            <a:pPr algn="ctr">
              <a:lnSpc>
                <a:spcPts val="2516"/>
              </a:lnSpc>
              <a:spcBef>
                <a:spcPct val="0"/>
              </a:spcBef>
            </a:pPr>
            <a:r>
              <a:rPr lang="en-US" b="true" sz="1797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Come ready to get DIRTY!!!!!</a:t>
            </a:r>
            <a:r>
              <a:rPr lang="en-US" sz="1797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DAHKC0jOUeQ</dc:identifier>
  <dcterms:modified xsi:type="dcterms:W3CDTF">2011-08-01T06:04:30Z</dcterms:modified>
  <cp:revision>1</cp:revision>
  <dc:title>Kiddie College Newsletter</dc:title>
</cp:coreProperties>
</file>