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ntic" panose="020B0604020202020204" charset="0"/>
      <p:regular r:id="rId3"/>
    </p:embeddedFont>
    <p:embeddedFont>
      <p:font typeface="Antic Bold" panose="020B0604020202020204" charset="0"/>
      <p:regular r:id="rId4"/>
    </p:embeddedFont>
    <p:embeddedFont>
      <p:font typeface="Comic Sans" panose="020B0604020202020204" charset="0"/>
      <p:regular r:id="rId5"/>
    </p:embeddedFont>
    <p:embeddedFont>
      <p:font typeface="Marykate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30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06" r="-1530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53864" y="669933"/>
            <a:ext cx="6464672" cy="8718535"/>
            <a:chOff x="0" y="0"/>
            <a:chExt cx="2253480" cy="30391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53480" cy="3039141"/>
            </a:xfrm>
            <a:custGeom>
              <a:avLst/>
              <a:gdLst/>
              <a:ahLst/>
              <a:cxnLst/>
              <a:rect l="l" t="t" r="r" b="b"/>
              <a:pathLst>
                <a:path w="2253480" h="3039141">
                  <a:moveTo>
                    <a:pt x="11976" y="0"/>
                  </a:moveTo>
                  <a:lnTo>
                    <a:pt x="2241504" y="0"/>
                  </a:lnTo>
                  <a:cubicBezTo>
                    <a:pt x="2244681" y="0"/>
                    <a:pt x="2247727" y="1262"/>
                    <a:pt x="2249973" y="3508"/>
                  </a:cubicBezTo>
                  <a:cubicBezTo>
                    <a:pt x="2252219" y="5753"/>
                    <a:pt x="2253480" y="8800"/>
                    <a:pt x="2253480" y="11976"/>
                  </a:cubicBezTo>
                  <a:lnTo>
                    <a:pt x="2253480" y="3027165"/>
                  </a:lnTo>
                  <a:cubicBezTo>
                    <a:pt x="2253480" y="3030341"/>
                    <a:pt x="2252219" y="3033387"/>
                    <a:pt x="2249973" y="3035633"/>
                  </a:cubicBezTo>
                  <a:cubicBezTo>
                    <a:pt x="2247727" y="3037879"/>
                    <a:pt x="2244681" y="3039141"/>
                    <a:pt x="2241504" y="3039141"/>
                  </a:cubicBezTo>
                  <a:lnTo>
                    <a:pt x="11976" y="3039141"/>
                  </a:lnTo>
                  <a:cubicBezTo>
                    <a:pt x="8800" y="3039141"/>
                    <a:pt x="5753" y="3037879"/>
                    <a:pt x="3508" y="3035633"/>
                  </a:cubicBezTo>
                  <a:cubicBezTo>
                    <a:pt x="1262" y="3033387"/>
                    <a:pt x="0" y="3030341"/>
                    <a:pt x="0" y="3027165"/>
                  </a:cubicBezTo>
                  <a:lnTo>
                    <a:pt x="0" y="11976"/>
                  </a:lnTo>
                  <a:cubicBezTo>
                    <a:pt x="0" y="8800"/>
                    <a:pt x="1262" y="5753"/>
                    <a:pt x="3508" y="3508"/>
                  </a:cubicBezTo>
                  <a:cubicBezTo>
                    <a:pt x="5753" y="1262"/>
                    <a:pt x="8800" y="0"/>
                    <a:pt x="11976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53480" cy="3086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02993" flipH="1">
            <a:off x="5799518" y="938450"/>
            <a:ext cx="975243" cy="1027774"/>
          </a:xfrm>
          <a:custGeom>
            <a:avLst/>
            <a:gdLst/>
            <a:ahLst/>
            <a:cxnLst/>
            <a:rect l="l" t="t" r="r" b="b"/>
            <a:pathLst>
              <a:path w="975243" h="1027774">
                <a:moveTo>
                  <a:pt x="975243" y="0"/>
                </a:moveTo>
                <a:lnTo>
                  <a:pt x="0" y="0"/>
                </a:lnTo>
                <a:lnTo>
                  <a:pt x="0" y="1027774"/>
                </a:lnTo>
                <a:lnTo>
                  <a:pt x="975243" y="1027774"/>
                </a:lnTo>
                <a:lnTo>
                  <a:pt x="97524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2076" t="-120336" r="-547362" b="-1190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82464" y="970962"/>
            <a:ext cx="1069874" cy="972612"/>
          </a:xfrm>
          <a:custGeom>
            <a:avLst/>
            <a:gdLst/>
            <a:ahLst/>
            <a:cxnLst/>
            <a:rect l="l" t="t" r="r" b="b"/>
            <a:pathLst>
              <a:path w="1069874" h="972612">
                <a:moveTo>
                  <a:pt x="0" y="0"/>
                </a:moveTo>
                <a:lnTo>
                  <a:pt x="1069874" y="0"/>
                </a:lnTo>
                <a:lnTo>
                  <a:pt x="1069874" y="972613"/>
                </a:lnTo>
                <a:lnTo>
                  <a:pt x="0" y="97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53334" t="-141656" r="-205330" b="-10563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982464" y="2267425"/>
            <a:ext cx="5807471" cy="1074399"/>
            <a:chOff x="0" y="0"/>
            <a:chExt cx="2024391" cy="3745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24391" cy="374518"/>
            </a:xfrm>
            <a:custGeom>
              <a:avLst/>
              <a:gdLst/>
              <a:ahLst/>
              <a:cxnLst/>
              <a:rect l="l" t="t" r="r" b="b"/>
              <a:pathLst>
                <a:path w="2024391" h="374518">
                  <a:moveTo>
                    <a:pt x="13331" y="0"/>
                  </a:moveTo>
                  <a:lnTo>
                    <a:pt x="2011060" y="0"/>
                  </a:lnTo>
                  <a:cubicBezTo>
                    <a:pt x="2014595" y="0"/>
                    <a:pt x="2017986" y="1405"/>
                    <a:pt x="2020486" y="3905"/>
                  </a:cubicBezTo>
                  <a:cubicBezTo>
                    <a:pt x="2022986" y="6405"/>
                    <a:pt x="2024391" y="9795"/>
                    <a:pt x="2024391" y="13331"/>
                  </a:cubicBezTo>
                  <a:lnTo>
                    <a:pt x="2024391" y="361187"/>
                  </a:lnTo>
                  <a:cubicBezTo>
                    <a:pt x="2024391" y="368550"/>
                    <a:pt x="2018422" y="374518"/>
                    <a:pt x="2011060" y="374518"/>
                  </a:cubicBezTo>
                  <a:lnTo>
                    <a:pt x="13331" y="374518"/>
                  </a:lnTo>
                  <a:cubicBezTo>
                    <a:pt x="9795" y="374518"/>
                    <a:pt x="6405" y="373114"/>
                    <a:pt x="3905" y="370613"/>
                  </a:cubicBezTo>
                  <a:cubicBezTo>
                    <a:pt x="1405" y="368113"/>
                    <a:pt x="0" y="364723"/>
                    <a:pt x="0" y="361187"/>
                  </a:cubicBezTo>
                  <a:lnTo>
                    <a:pt x="0" y="13331"/>
                  </a:lnTo>
                  <a:cubicBezTo>
                    <a:pt x="0" y="9795"/>
                    <a:pt x="1405" y="6405"/>
                    <a:pt x="3905" y="3905"/>
                  </a:cubicBezTo>
                  <a:cubicBezTo>
                    <a:pt x="6405" y="1405"/>
                    <a:pt x="9795" y="0"/>
                    <a:pt x="13331" y="0"/>
                  </a:cubicBezTo>
                  <a:close/>
                </a:path>
              </a:pathLst>
            </a:custGeom>
            <a:solidFill>
              <a:srgbClr val="F9E5E5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2024391" cy="469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6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2464" y="3576327"/>
            <a:ext cx="2892931" cy="1671753"/>
            <a:chOff x="0" y="0"/>
            <a:chExt cx="1008429" cy="5827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8429" cy="582746"/>
            </a:xfrm>
            <a:custGeom>
              <a:avLst/>
              <a:gdLst/>
              <a:ahLst/>
              <a:cxnLst/>
              <a:rect l="l" t="t" r="r" b="b"/>
              <a:pathLst>
                <a:path w="1008429" h="582746">
                  <a:moveTo>
                    <a:pt x="26762" y="0"/>
                  </a:moveTo>
                  <a:lnTo>
                    <a:pt x="981668" y="0"/>
                  </a:lnTo>
                  <a:cubicBezTo>
                    <a:pt x="996448" y="0"/>
                    <a:pt x="1008429" y="11982"/>
                    <a:pt x="1008429" y="26762"/>
                  </a:cubicBezTo>
                  <a:lnTo>
                    <a:pt x="1008429" y="555985"/>
                  </a:lnTo>
                  <a:cubicBezTo>
                    <a:pt x="1008429" y="570765"/>
                    <a:pt x="996448" y="582746"/>
                    <a:pt x="981668" y="582746"/>
                  </a:cubicBezTo>
                  <a:lnTo>
                    <a:pt x="26762" y="582746"/>
                  </a:lnTo>
                  <a:cubicBezTo>
                    <a:pt x="11982" y="582746"/>
                    <a:pt x="0" y="570765"/>
                    <a:pt x="0" y="555985"/>
                  </a:cubicBezTo>
                  <a:lnTo>
                    <a:pt x="0" y="26762"/>
                  </a:lnTo>
                  <a:cubicBezTo>
                    <a:pt x="0" y="11982"/>
                    <a:pt x="11982" y="0"/>
                    <a:pt x="26762" y="0"/>
                  </a:cubicBezTo>
                  <a:close/>
                </a:path>
              </a:pathLst>
            </a:custGeom>
            <a:solidFill>
              <a:srgbClr val="F9F5C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008429" cy="677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6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2464" y="5324280"/>
            <a:ext cx="2764033" cy="3495906"/>
            <a:chOff x="0" y="0"/>
            <a:chExt cx="963497" cy="12186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3497" cy="1218617"/>
            </a:xfrm>
            <a:custGeom>
              <a:avLst/>
              <a:gdLst/>
              <a:ahLst/>
              <a:cxnLst/>
              <a:rect l="l" t="t" r="r" b="b"/>
              <a:pathLst>
                <a:path w="963497" h="1218617">
                  <a:moveTo>
                    <a:pt x="28010" y="0"/>
                  </a:moveTo>
                  <a:lnTo>
                    <a:pt x="935488" y="0"/>
                  </a:lnTo>
                  <a:cubicBezTo>
                    <a:pt x="942916" y="0"/>
                    <a:pt x="950041" y="2951"/>
                    <a:pt x="955294" y="8204"/>
                  </a:cubicBezTo>
                  <a:cubicBezTo>
                    <a:pt x="960546" y="13457"/>
                    <a:pt x="963497" y="20581"/>
                    <a:pt x="963497" y="28010"/>
                  </a:cubicBezTo>
                  <a:lnTo>
                    <a:pt x="963497" y="1190607"/>
                  </a:lnTo>
                  <a:cubicBezTo>
                    <a:pt x="963497" y="1198036"/>
                    <a:pt x="960546" y="1205160"/>
                    <a:pt x="955294" y="1210413"/>
                  </a:cubicBezTo>
                  <a:cubicBezTo>
                    <a:pt x="950041" y="1215666"/>
                    <a:pt x="942916" y="1218617"/>
                    <a:pt x="935488" y="1218617"/>
                  </a:cubicBezTo>
                  <a:lnTo>
                    <a:pt x="28010" y="1218617"/>
                  </a:lnTo>
                  <a:cubicBezTo>
                    <a:pt x="20581" y="1218617"/>
                    <a:pt x="13457" y="1215666"/>
                    <a:pt x="8204" y="1210413"/>
                  </a:cubicBezTo>
                  <a:cubicBezTo>
                    <a:pt x="2951" y="1205160"/>
                    <a:pt x="0" y="1198036"/>
                    <a:pt x="0" y="1190607"/>
                  </a:cubicBezTo>
                  <a:lnTo>
                    <a:pt x="0" y="28010"/>
                  </a:lnTo>
                  <a:cubicBezTo>
                    <a:pt x="0" y="20581"/>
                    <a:pt x="2951" y="13457"/>
                    <a:pt x="8204" y="8204"/>
                  </a:cubicBezTo>
                  <a:cubicBezTo>
                    <a:pt x="13457" y="2951"/>
                    <a:pt x="20581" y="0"/>
                    <a:pt x="28010" y="0"/>
                  </a:cubicBezTo>
                  <a:close/>
                </a:path>
              </a:pathLst>
            </a:custGeom>
            <a:solidFill>
              <a:srgbClr val="C9DEB5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963497" cy="131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6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25902" y="7256830"/>
            <a:ext cx="2764033" cy="1563357"/>
            <a:chOff x="0" y="0"/>
            <a:chExt cx="963497" cy="544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63497" cy="544961"/>
            </a:xfrm>
            <a:custGeom>
              <a:avLst/>
              <a:gdLst/>
              <a:ahLst/>
              <a:cxnLst/>
              <a:rect l="l" t="t" r="r" b="b"/>
              <a:pathLst>
                <a:path w="963497" h="544961">
                  <a:moveTo>
                    <a:pt x="28010" y="0"/>
                  </a:moveTo>
                  <a:lnTo>
                    <a:pt x="935488" y="0"/>
                  </a:lnTo>
                  <a:cubicBezTo>
                    <a:pt x="942916" y="0"/>
                    <a:pt x="950041" y="2951"/>
                    <a:pt x="955294" y="8204"/>
                  </a:cubicBezTo>
                  <a:cubicBezTo>
                    <a:pt x="960546" y="13457"/>
                    <a:pt x="963497" y="20581"/>
                    <a:pt x="963497" y="28010"/>
                  </a:cubicBezTo>
                  <a:lnTo>
                    <a:pt x="963497" y="516952"/>
                  </a:lnTo>
                  <a:cubicBezTo>
                    <a:pt x="963497" y="524380"/>
                    <a:pt x="960546" y="531504"/>
                    <a:pt x="955294" y="536757"/>
                  </a:cubicBezTo>
                  <a:cubicBezTo>
                    <a:pt x="950041" y="542010"/>
                    <a:pt x="942916" y="544961"/>
                    <a:pt x="935488" y="544961"/>
                  </a:cubicBezTo>
                  <a:lnTo>
                    <a:pt x="28010" y="544961"/>
                  </a:lnTo>
                  <a:cubicBezTo>
                    <a:pt x="12540" y="544961"/>
                    <a:pt x="0" y="532421"/>
                    <a:pt x="0" y="516952"/>
                  </a:cubicBezTo>
                  <a:lnTo>
                    <a:pt x="0" y="28010"/>
                  </a:lnTo>
                  <a:cubicBezTo>
                    <a:pt x="0" y="20581"/>
                    <a:pt x="2951" y="13457"/>
                    <a:pt x="8204" y="8204"/>
                  </a:cubicBezTo>
                  <a:cubicBezTo>
                    <a:pt x="13457" y="2951"/>
                    <a:pt x="20581" y="0"/>
                    <a:pt x="28010" y="0"/>
                  </a:cubicBezTo>
                  <a:close/>
                </a:path>
              </a:pathLst>
            </a:custGeom>
            <a:solidFill>
              <a:srgbClr val="FCEED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963497" cy="64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6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25902" y="3576327"/>
            <a:ext cx="2764033" cy="3495906"/>
            <a:chOff x="0" y="0"/>
            <a:chExt cx="963497" cy="12186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63497" cy="1218617"/>
            </a:xfrm>
            <a:custGeom>
              <a:avLst/>
              <a:gdLst/>
              <a:ahLst/>
              <a:cxnLst/>
              <a:rect l="l" t="t" r="r" b="b"/>
              <a:pathLst>
                <a:path w="963497" h="1218617">
                  <a:moveTo>
                    <a:pt x="28010" y="0"/>
                  </a:moveTo>
                  <a:lnTo>
                    <a:pt x="935488" y="0"/>
                  </a:lnTo>
                  <a:cubicBezTo>
                    <a:pt x="942916" y="0"/>
                    <a:pt x="950041" y="2951"/>
                    <a:pt x="955294" y="8204"/>
                  </a:cubicBezTo>
                  <a:cubicBezTo>
                    <a:pt x="960546" y="13457"/>
                    <a:pt x="963497" y="20581"/>
                    <a:pt x="963497" y="28010"/>
                  </a:cubicBezTo>
                  <a:lnTo>
                    <a:pt x="963497" y="1190607"/>
                  </a:lnTo>
                  <a:cubicBezTo>
                    <a:pt x="963497" y="1198036"/>
                    <a:pt x="960546" y="1205160"/>
                    <a:pt x="955294" y="1210413"/>
                  </a:cubicBezTo>
                  <a:cubicBezTo>
                    <a:pt x="950041" y="1215666"/>
                    <a:pt x="942916" y="1218617"/>
                    <a:pt x="935488" y="1218617"/>
                  </a:cubicBezTo>
                  <a:lnTo>
                    <a:pt x="28010" y="1218617"/>
                  </a:lnTo>
                  <a:cubicBezTo>
                    <a:pt x="20581" y="1218617"/>
                    <a:pt x="13457" y="1215666"/>
                    <a:pt x="8204" y="1210413"/>
                  </a:cubicBezTo>
                  <a:cubicBezTo>
                    <a:pt x="2951" y="1205160"/>
                    <a:pt x="0" y="1198036"/>
                    <a:pt x="0" y="1190607"/>
                  </a:cubicBezTo>
                  <a:lnTo>
                    <a:pt x="0" y="28010"/>
                  </a:lnTo>
                  <a:cubicBezTo>
                    <a:pt x="0" y="20581"/>
                    <a:pt x="2951" y="13457"/>
                    <a:pt x="8204" y="8204"/>
                  </a:cubicBezTo>
                  <a:cubicBezTo>
                    <a:pt x="13457" y="2951"/>
                    <a:pt x="20581" y="0"/>
                    <a:pt x="28010" y="0"/>
                  </a:cubicBezTo>
                  <a:close/>
                </a:path>
              </a:pathLst>
            </a:custGeom>
            <a:solidFill>
              <a:srgbClr val="C9DEB5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0"/>
              <a:ext cx="963497" cy="1313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5003306" y="8468989"/>
            <a:ext cx="2644479" cy="2159253"/>
          </a:xfrm>
          <a:custGeom>
            <a:avLst/>
            <a:gdLst/>
            <a:ahLst/>
            <a:cxnLst/>
            <a:rect l="l" t="t" r="r" b="b"/>
            <a:pathLst>
              <a:path w="2644479" h="2159253">
                <a:moveTo>
                  <a:pt x="2644479" y="0"/>
                </a:moveTo>
                <a:lnTo>
                  <a:pt x="0" y="0"/>
                </a:lnTo>
                <a:lnTo>
                  <a:pt x="0" y="2159253"/>
                </a:lnTo>
                <a:lnTo>
                  <a:pt x="2644479" y="2159253"/>
                </a:lnTo>
                <a:lnTo>
                  <a:pt x="26444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8525" t="-43417" r="-80256" b="-8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>
            <a:off x="124615" y="8468989"/>
            <a:ext cx="2100948" cy="2210373"/>
          </a:xfrm>
          <a:custGeom>
            <a:avLst/>
            <a:gdLst/>
            <a:ahLst/>
            <a:cxnLst/>
            <a:rect l="l" t="t" r="r" b="b"/>
            <a:pathLst>
              <a:path w="2100948" h="2210373">
                <a:moveTo>
                  <a:pt x="2100949" y="0"/>
                </a:moveTo>
                <a:lnTo>
                  <a:pt x="0" y="0"/>
                </a:lnTo>
                <a:lnTo>
                  <a:pt x="0" y="2210372"/>
                </a:lnTo>
                <a:lnTo>
                  <a:pt x="2100949" y="2210372"/>
                </a:lnTo>
                <a:lnTo>
                  <a:pt x="21009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7945" t="-42109" r="-196391" b="-138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2341287" y="8794854"/>
            <a:ext cx="1534109" cy="1648594"/>
          </a:xfrm>
          <a:custGeom>
            <a:avLst/>
            <a:gdLst/>
            <a:ahLst/>
            <a:cxnLst/>
            <a:rect l="l" t="t" r="r" b="b"/>
            <a:pathLst>
              <a:path w="1534109" h="1648594">
                <a:moveTo>
                  <a:pt x="1534109" y="0"/>
                </a:moveTo>
                <a:lnTo>
                  <a:pt x="0" y="0"/>
                </a:lnTo>
                <a:lnTo>
                  <a:pt x="0" y="1648594"/>
                </a:lnTo>
                <a:lnTo>
                  <a:pt x="1534109" y="1648594"/>
                </a:lnTo>
                <a:lnTo>
                  <a:pt x="15341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913" t="-60715" r="-120917" b="-138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4041922" y="8856771"/>
            <a:ext cx="961384" cy="1586677"/>
          </a:xfrm>
          <a:custGeom>
            <a:avLst/>
            <a:gdLst/>
            <a:ahLst/>
            <a:cxnLst/>
            <a:rect l="l" t="t" r="r" b="b"/>
            <a:pathLst>
              <a:path w="961384" h="1586677">
                <a:moveTo>
                  <a:pt x="0" y="0"/>
                </a:moveTo>
                <a:lnTo>
                  <a:pt x="961384" y="0"/>
                </a:lnTo>
                <a:lnTo>
                  <a:pt x="961384" y="1586677"/>
                </a:lnTo>
                <a:lnTo>
                  <a:pt x="0" y="1586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8168" t="-59899" r="-411132" b="-113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965273" y="1050130"/>
            <a:ext cx="3910873" cy="4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sz="32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Kiddie College Newsletter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65273" y="1794350"/>
            <a:ext cx="384185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May 2026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408940" y="2147576"/>
            <a:ext cx="2675115" cy="38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8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Welcome Back!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8929" y="2524259"/>
            <a:ext cx="5194542" cy="7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Many of you may have noticed, but Miss. DeeJae has returned to the center! She is done with sports and is excited to be back at the center! 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258852" y="3699108"/>
            <a:ext cx="2298135" cy="375406"/>
            <a:chOff x="0" y="0"/>
            <a:chExt cx="801093" cy="13086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01093" cy="130860"/>
            </a:xfrm>
            <a:custGeom>
              <a:avLst/>
              <a:gdLst/>
              <a:ahLst/>
              <a:cxnLst/>
              <a:rect l="l" t="t" r="r" b="b"/>
              <a:pathLst>
                <a:path w="801093" h="130860">
                  <a:moveTo>
                    <a:pt x="33688" y="0"/>
                  </a:moveTo>
                  <a:lnTo>
                    <a:pt x="767405" y="0"/>
                  </a:lnTo>
                  <a:cubicBezTo>
                    <a:pt x="776339" y="0"/>
                    <a:pt x="784908" y="3549"/>
                    <a:pt x="791226" y="9867"/>
                  </a:cubicBezTo>
                  <a:cubicBezTo>
                    <a:pt x="797543" y="16185"/>
                    <a:pt x="801093" y="24753"/>
                    <a:pt x="801093" y="33688"/>
                  </a:cubicBezTo>
                  <a:lnTo>
                    <a:pt x="801093" y="97173"/>
                  </a:lnTo>
                  <a:cubicBezTo>
                    <a:pt x="801093" y="106107"/>
                    <a:pt x="797543" y="114676"/>
                    <a:pt x="791226" y="120993"/>
                  </a:cubicBezTo>
                  <a:cubicBezTo>
                    <a:pt x="784908" y="127311"/>
                    <a:pt x="776339" y="130860"/>
                    <a:pt x="767405" y="130860"/>
                  </a:cubicBezTo>
                  <a:lnTo>
                    <a:pt x="33688" y="130860"/>
                  </a:lnTo>
                  <a:cubicBezTo>
                    <a:pt x="24753" y="130860"/>
                    <a:pt x="16185" y="127311"/>
                    <a:pt x="9867" y="120993"/>
                  </a:cubicBezTo>
                  <a:cubicBezTo>
                    <a:pt x="3549" y="114676"/>
                    <a:pt x="0" y="106107"/>
                    <a:pt x="0" y="97173"/>
                  </a:cubicBezTo>
                  <a:lnTo>
                    <a:pt x="0" y="33688"/>
                  </a:lnTo>
                  <a:cubicBezTo>
                    <a:pt x="0" y="24753"/>
                    <a:pt x="3549" y="16185"/>
                    <a:pt x="9867" y="9867"/>
                  </a:cubicBezTo>
                  <a:cubicBezTo>
                    <a:pt x="16185" y="3549"/>
                    <a:pt x="24753" y="0"/>
                    <a:pt x="33688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801093" cy="22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4318608" y="3615690"/>
            <a:ext cx="2178622" cy="38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8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Parent Information: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99095" y="4245805"/>
            <a:ext cx="2417648" cy="289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74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We are celebrating Teacher Appreciation this month, enclosed you will find a letter you can give to your child(rens) teacher to show your appreciation to them.</a:t>
            </a:r>
          </a:p>
          <a:p>
            <a:pPr marL="302259" lvl="1" indent="-151129" algn="l">
              <a:lnSpc>
                <a:spcPts val="174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Please make sure that you are sticking to your drop off/pick up times, early drop offs and late pick ups can make us out of ratio per the state of WI. </a:t>
            </a:r>
          </a:p>
          <a:p>
            <a:pPr algn="l">
              <a:lnSpc>
                <a:spcPts val="2124"/>
              </a:lnSpc>
            </a:pPr>
            <a:endParaRPr lang="en-US" sz="139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1177123" y="3699108"/>
            <a:ext cx="2298135" cy="375406"/>
            <a:chOff x="0" y="0"/>
            <a:chExt cx="801093" cy="13086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01093" cy="130860"/>
            </a:xfrm>
            <a:custGeom>
              <a:avLst/>
              <a:gdLst/>
              <a:ahLst/>
              <a:cxnLst/>
              <a:rect l="l" t="t" r="r" b="b"/>
              <a:pathLst>
                <a:path w="801093" h="130860">
                  <a:moveTo>
                    <a:pt x="33688" y="0"/>
                  </a:moveTo>
                  <a:lnTo>
                    <a:pt x="767405" y="0"/>
                  </a:lnTo>
                  <a:cubicBezTo>
                    <a:pt x="776339" y="0"/>
                    <a:pt x="784908" y="3549"/>
                    <a:pt x="791226" y="9867"/>
                  </a:cubicBezTo>
                  <a:cubicBezTo>
                    <a:pt x="797543" y="16185"/>
                    <a:pt x="801093" y="24753"/>
                    <a:pt x="801093" y="33688"/>
                  </a:cubicBezTo>
                  <a:lnTo>
                    <a:pt x="801093" y="97173"/>
                  </a:lnTo>
                  <a:cubicBezTo>
                    <a:pt x="801093" y="106107"/>
                    <a:pt x="797543" y="114676"/>
                    <a:pt x="791226" y="120993"/>
                  </a:cubicBezTo>
                  <a:cubicBezTo>
                    <a:pt x="784908" y="127311"/>
                    <a:pt x="776339" y="130860"/>
                    <a:pt x="767405" y="130860"/>
                  </a:cubicBezTo>
                  <a:lnTo>
                    <a:pt x="33688" y="130860"/>
                  </a:lnTo>
                  <a:cubicBezTo>
                    <a:pt x="24753" y="130860"/>
                    <a:pt x="16185" y="127311"/>
                    <a:pt x="9867" y="120993"/>
                  </a:cubicBezTo>
                  <a:cubicBezTo>
                    <a:pt x="3549" y="114676"/>
                    <a:pt x="0" y="106107"/>
                    <a:pt x="0" y="97173"/>
                  </a:cubicBezTo>
                  <a:lnTo>
                    <a:pt x="0" y="33688"/>
                  </a:lnTo>
                  <a:cubicBezTo>
                    <a:pt x="0" y="24753"/>
                    <a:pt x="3549" y="16185"/>
                    <a:pt x="9867" y="9867"/>
                  </a:cubicBezTo>
                  <a:cubicBezTo>
                    <a:pt x="16185" y="3549"/>
                    <a:pt x="24753" y="0"/>
                    <a:pt x="33688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95250"/>
              <a:ext cx="801093" cy="22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6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15414" y="5458968"/>
            <a:ext cx="2298135" cy="375406"/>
            <a:chOff x="0" y="0"/>
            <a:chExt cx="801093" cy="1308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01093" cy="130860"/>
            </a:xfrm>
            <a:custGeom>
              <a:avLst/>
              <a:gdLst/>
              <a:ahLst/>
              <a:cxnLst/>
              <a:rect l="l" t="t" r="r" b="b"/>
              <a:pathLst>
                <a:path w="801093" h="130860">
                  <a:moveTo>
                    <a:pt x="33688" y="0"/>
                  </a:moveTo>
                  <a:lnTo>
                    <a:pt x="767405" y="0"/>
                  </a:lnTo>
                  <a:cubicBezTo>
                    <a:pt x="776339" y="0"/>
                    <a:pt x="784908" y="3549"/>
                    <a:pt x="791226" y="9867"/>
                  </a:cubicBezTo>
                  <a:cubicBezTo>
                    <a:pt x="797543" y="16185"/>
                    <a:pt x="801093" y="24753"/>
                    <a:pt x="801093" y="33688"/>
                  </a:cubicBezTo>
                  <a:lnTo>
                    <a:pt x="801093" y="97173"/>
                  </a:lnTo>
                  <a:cubicBezTo>
                    <a:pt x="801093" y="106107"/>
                    <a:pt x="797543" y="114676"/>
                    <a:pt x="791226" y="120993"/>
                  </a:cubicBezTo>
                  <a:cubicBezTo>
                    <a:pt x="784908" y="127311"/>
                    <a:pt x="776339" y="130860"/>
                    <a:pt x="767405" y="130860"/>
                  </a:cubicBezTo>
                  <a:lnTo>
                    <a:pt x="33688" y="130860"/>
                  </a:lnTo>
                  <a:cubicBezTo>
                    <a:pt x="24753" y="130860"/>
                    <a:pt x="16185" y="127311"/>
                    <a:pt x="9867" y="120993"/>
                  </a:cubicBezTo>
                  <a:cubicBezTo>
                    <a:pt x="3549" y="114676"/>
                    <a:pt x="0" y="106107"/>
                    <a:pt x="0" y="97173"/>
                  </a:cubicBezTo>
                  <a:lnTo>
                    <a:pt x="0" y="33688"/>
                  </a:lnTo>
                  <a:cubicBezTo>
                    <a:pt x="0" y="24753"/>
                    <a:pt x="3549" y="16185"/>
                    <a:pt x="9867" y="9867"/>
                  </a:cubicBezTo>
                  <a:cubicBezTo>
                    <a:pt x="16185" y="3549"/>
                    <a:pt x="24753" y="0"/>
                    <a:pt x="33688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95250"/>
              <a:ext cx="801093" cy="22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6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258852" y="7379208"/>
            <a:ext cx="2298135" cy="375406"/>
            <a:chOff x="0" y="0"/>
            <a:chExt cx="801093" cy="1308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01093" cy="130860"/>
            </a:xfrm>
            <a:custGeom>
              <a:avLst/>
              <a:gdLst/>
              <a:ahLst/>
              <a:cxnLst/>
              <a:rect l="l" t="t" r="r" b="b"/>
              <a:pathLst>
                <a:path w="801093" h="130860">
                  <a:moveTo>
                    <a:pt x="33688" y="0"/>
                  </a:moveTo>
                  <a:lnTo>
                    <a:pt x="767405" y="0"/>
                  </a:lnTo>
                  <a:cubicBezTo>
                    <a:pt x="776339" y="0"/>
                    <a:pt x="784908" y="3549"/>
                    <a:pt x="791226" y="9867"/>
                  </a:cubicBezTo>
                  <a:cubicBezTo>
                    <a:pt x="797543" y="16185"/>
                    <a:pt x="801093" y="24753"/>
                    <a:pt x="801093" y="33688"/>
                  </a:cubicBezTo>
                  <a:lnTo>
                    <a:pt x="801093" y="97173"/>
                  </a:lnTo>
                  <a:cubicBezTo>
                    <a:pt x="801093" y="106107"/>
                    <a:pt x="797543" y="114676"/>
                    <a:pt x="791226" y="120993"/>
                  </a:cubicBezTo>
                  <a:cubicBezTo>
                    <a:pt x="784908" y="127311"/>
                    <a:pt x="776339" y="130860"/>
                    <a:pt x="767405" y="130860"/>
                  </a:cubicBezTo>
                  <a:lnTo>
                    <a:pt x="33688" y="130860"/>
                  </a:lnTo>
                  <a:cubicBezTo>
                    <a:pt x="24753" y="130860"/>
                    <a:pt x="16185" y="127311"/>
                    <a:pt x="9867" y="120993"/>
                  </a:cubicBezTo>
                  <a:cubicBezTo>
                    <a:pt x="3549" y="114676"/>
                    <a:pt x="0" y="106107"/>
                    <a:pt x="0" y="97173"/>
                  </a:cubicBezTo>
                  <a:lnTo>
                    <a:pt x="0" y="33688"/>
                  </a:lnTo>
                  <a:cubicBezTo>
                    <a:pt x="0" y="24753"/>
                    <a:pt x="3549" y="16185"/>
                    <a:pt x="9867" y="9867"/>
                  </a:cubicBezTo>
                  <a:cubicBezTo>
                    <a:pt x="16185" y="3549"/>
                    <a:pt x="24753" y="0"/>
                    <a:pt x="33688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95250"/>
              <a:ext cx="801093" cy="22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4318608" y="7300722"/>
            <a:ext cx="2178622" cy="38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8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May Art: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75170" y="5371338"/>
            <a:ext cx="2178622" cy="38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8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Happy Birthday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36879" y="3627031"/>
            <a:ext cx="2178622" cy="38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8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Weather: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55657" y="5891524"/>
            <a:ext cx="2417648" cy="294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Charlotte P- 05/01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Nico L- 05/02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Weston R- 05/05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Ian M- 05/06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Grayson A- 05/14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Aiden R- 05/16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Landry H- 05/16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Leo M- 05/17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Eli N- 05/25</a:t>
            </a:r>
          </a:p>
          <a:p>
            <a:pPr algn="ctr">
              <a:lnSpc>
                <a:spcPts val="2124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Clara L- 05/26</a:t>
            </a:r>
          </a:p>
          <a:p>
            <a:pPr algn="ctr">
              <a:lnSpc>
                <a:spcPts val="2124"/>
              </a:lnSpc>
            </a:pPr>
            <a:endParaRPr lang="en-US" sz="169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147245" y="4074513"/>
            <a:ext cx="2357891" cy="114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</a:pPr>
            <a:r>
              <a:rPr lang="en-US" sz="12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If you haven’t done so, please bring your winter clothes/boots home,.Also make sure your child(ren) have weather appropriate clothing at the center.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12499" y="7849864"/>
            <a:ext cx="2590840" cy="7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"/>
              </a:lnSpc>
            </a:pPr>
            <a:r>
              <a:rPr lang="en-US" sz="169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Decorate your flower and lets shower the center with pretty spring flowers!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Marykate</vt:lpstr>
      <vt:lpstr>Comic Sans</vt:lpstr>
      <vt:lpstr>Antic Bold</vt:lpstr>
      <vt:lpstr>Antic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Pink Cute Floral Spring Newsletter A4 Document</dc:title>
  <cp:lastModifiedBy>Jayme Przybylski</cp:lastModifiedBy>
  <cp:revision>1</cp:revision>
  <dcterms:created xsi:type="dcterms:W3CDTF">2006-08-16T00:00:00Z</dcterms:created>
  <dcterms:modified xsi:type="dcterms:W3CDTF">2026-05-01T19:10:18Z</dcterms:modified>
  <dc:identifier>DAHGR040OW4</dc:identifier>
</cp:coreProperties>
</file>