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Asap Condensed" panose="020B0604020202020204" charset="0"/>
      <p:regular r:id="rId3"/>
    </p:embeddedFont>
    <p:embeddedFont>
      <p:font typeface="Biski" panose="020B0604020202020204" charset="-34"/>
      <p:regular r:id="rId4"/>
    </p:embeddedFont>
    <p:embeddedFont>
      <p:font typeface="Gulfs Display" panose="020B0604020202020204" charset="0"/>
      <p:regular r:id="rId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3.fntdata"/><Relationship Id="rId4" Type="http://schemas.openxmlformats.org/officeDocument/2006/relationships/font" Target="fonts/font2.fntdata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21" Type="http://schemas.openxmlformats.org/officeDocument/2006/relationships/image" Target="../media/image20.svg"/><Relationship Id="rId34" Type="http://schemas.openxmlformats.org/officeDocument/2006/relationships/image" Target="../media/image33.svg"/><Relationship Id="rId42" Type="http://schemas.openxmlformats.org/officeDocument/2006/relationships/image" Target="../media/image41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32" Type="http://schemas.openxmlformats.org/officeDocument/2006/relationships/image" Target="../media/image31.sv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svg"/><Relationship Id="rId30" Type="http://schemas.openxmlformats.org/officeDocument/2006/relationships/image" Target="../media/image29.sv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33" Type="http://schemas.openxmlformats.org/officeDocument/2006/relationships/image" Target="../media/image32.png"/><Relationship Id="rId38" Type="http://schemas.openxmlformats.org/officeDocument/2006/relationships/image" Target="../media/image37.svg"/><Relationship Id="rId46" Type="http://schemas.openxmlformats.org/officeDocument/2006/relationships/image" Target="../media/image45.svg"/><Relationship Id="rId20" Type="http://schemas.openxmlformats.org/officeDocument/2006/relationships/image" Target="../media/image19.png"/><Relationship Id="rId41" Type="http://schemas.openxmlformats.org/officeDocument/2006/relationships/image" Target="../media/image4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96225">
            <a:off x="4490872" y="396996"/>
            <a:ext cx="2626516" cy="922564"/>
          </a:xfrm>
          <a:custGeom>
            <a:avLst/>
            <a:gdLst/>
            <a:ahLst/>
            <a:cxnLst/>
            <a:rect l="l" t="t" r="r" b="b"/>
            <a:pathLst>
              <a:path w="2626516" h="922564">
                <a:moveTo>
                  <a:pt x="0" y="0"/>
                </a:moveTo>
                <a:lnTo>
                  <a:pt x="2626516" y="0"/>
                </a:lnTo>
                <a:lnTo>
                  <a:pt x="2626516" y="922563"/>
                </a:lnTo>
                <a:lnTo>
                  <a:pt x="0" y="9225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891738">
            <a:off x="16402625" y="-284165"/>
            <a:ext cx="1898681" cy="1647106"/>
          </a:xfrm>
          <a:custGeom>
            <a:avLst/>
            <a:gdLst/>
            <a:ahLst/>
            <a:cxnLst/>
            <a:rect l="l" t="t" r="r" b="b"/>
            <a:pathLst>
              <a:path w="1898681" h="1647106">
                <a:moveTo>
                  <a:pt x="0" y="0"/>
                </a:moveTo>
                <a:lnTo>
                  <a:pt x="1898681" y="0"/>
                </a:lnTo>
                <a:lnTo>
                  <a:pt x="1898681" y="1647106"/>
                </a:lnTo>
                <a:lnTo>
                  <a:pt x="0" y="16471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692791" y="1529527"/>
            <a:ext cx="16901708" cy="8111079"/>
            <a:chOff x="0" y="0"/>
            <a:chExt cx="4442522" cy="213195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442522" cy="2131953"/>
            </a:xfrm>
            <a:custGeom>
              <a:avLst/>
              <a:gdLst/>
              <a:ahLst/>
              <a:cxnLst/>
              <a:rect l="l" t="t" r="r" b="b"/>
              <a:pathLst>
                <a:path w="4442522" h="2131953">
                  <a:moveTo>
                    <a:pt x="0" y="0"/>
                  </a:moveTo>
                  <a:lnTo>
                    <a:pt x="4442522" y="0"/>
                  </a:lnTo>
                  <a:lnTo>
                    <a:pt x="4442522" y="2131953"/>
                  </a:lnTo>
                  <a:lnTo>
                    <a:pt x="0" y="2131953"/>
                  </a:lnTo>
                  <a:close/>
                </a:path>
              </a:pathLst>
            </a:custGeom>
            <a:solidFill>
              <a:srgbClr val="FFFFFF">
                <a:alpha val="72941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4442522" cy="21795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71"/>
                </a:lnSpc>
              </a:pPr>
              <a:endParaRPr/>
            </a:p>
          </p:txBody>
        </p:sp>
      </p:grpSp>
      <p:sp>
        <p:nvSpPr>
          <p:cNvPr id="7" name="AutoShape 7"/>
          <p:cNvSpPr/>
          <p:nvPr/>
        </p:nvSpPr>
        <p:spPr>
          <a:xfrm>
            <a:off x="678968" y="2089935"/>
            <a:ext cx="16901512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AutoShape 8"/>
          <p:cNvSpPr/>
          <p:nvPr/>
        </p:nvSpPr>
        <p:spPr>
          <a:xfrm>
            <a:off x="678968" y="1529527"/>
            <a:ext cx="16901512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AutoShape 9"/>
          <p:cNvSpPr/>
          <p:nvPr/>
        </p:nvSpPr>
        <p:spPr>
          <a:xfrm>
            <a:off x="678968" y="3609801"/>
            <a:ext cx="16901512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AutoShape 10"/>
          <p:cNvSpPr/>
          <p:nvPr/>
        </p:nvSpPr>
        <p:spPr>
          <a:xfrm flipV="1">
            <a:off x="3113647" y="2091592"/>
            <a:ext cx="0" cy="7549014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AutoShape 11"/>
          <p:cNvSpPr/>
          <p:nvPr/>
        </p:nvSpPr>
        <p:spPr>
          <a:xfrm flipV="1">
            <a:off x="5525588" y="2091592"/>
            <a:ext cx="0" cy="7549014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AutoShape 12"/>
          <p:cNvSpPr/>
          <p:nvPr/>
        </p:nvSpPr>
        <p:spPr>
          <a:xfrm flipV="1">
            <a:off x="7937529" y="2091592"/>
            <a:ext cx="0" cy="7549014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AutoShape 13"/>
          <p:cNvSpPr/>
          <p:nvPr/>
        </p:nvSpPr>
        <p:spPr>
          <a:xfrm flipV="1">
            <a:off x="10349470" y="2091592"/>
            <a:ext cx="0" cy="7549014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" name="AutoShape 14"/>
          <p:cNvSpPr/>
          <p:nvPr/>
        </p:nvSpPr>
        <p:spPr>
          <a:xfrm flipV="1">
            <a:off x="12761411" y="2091592"/>
            <a:ext cx="0" cy="7549014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" name="AutoShape 15"/>
          <p:cNvSpPr/>
          <p:nvPr/>
        </p:nvSpPr>
        <p:spPr>
          <a:xfrm flipV="1">
            <a:off x="15173351" y="2091592"/>
            <a:ext cx="0" cy="7549014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" name="AutoShape 16"/>
          <p:cNvSpPr/>
          <p:nvPr/>
        </p:nvSpPr>
        <p:spPr>
          <a:xfrm flipH="1" flipV="1">
            <a:off x="692500" y="1534299"/>
            <a:ext cx="0" cy="8106306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" name="AutoShape 17"/>
          <p:cNvSpPr/>
          <p:nvPr/>
        </p:nvSpPr>
        <p:spPr>
          <a:xfrm flipV="1">
            <a:off x="17583963" y="1534299"/>
            <a:ext cx="0" cy="8106306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AutoShape 18"/>
          <p:cNvSpPr/>
          <p:nvPr/>
        </p:nvSpPr>
        <p:spPr>
          <a:xfrm>
            <a:off x="692791" y="9640605"/>
            <a:ext cx="16901512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" name="AutoShape 19"/>
          <p:cNvSpPr/>
          <p:nvPr/>
        </p:nvSpPr>
        <p:spPr>
          <a:xfrm>
            <a:off x="678968" y="5129666"/>
            <a:ext cx="16901512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AutoShape 20"/>
          <p:cNvSpPr/>
          <p:nvPr/>
        </p:nvSpPr>
        <p:spPr>
          <a:xfrm>
            <a:off x="678968" y="6649532"/>
            <a:ext cx="16901512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" name="AutoShape 21"/>
          <p:cNvSpPr/>
          <p:nvPr/>
        </p:nvSpPr>
        <p:spPr>
          <a:xfrm>
            <a:off x="678968" y="8169397"/>
            <a:ext cx="16901512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Box 22"/>
          <p:cNvSpPr txBox="1"/>
          <p:nvPr/>
        </p:nvSpPr>
        <p:spPr>
          <a:xfrm>
            <a:off x="838331" y="9197750"/>
            <a:ext cx="2131168" cy="327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628"/>
              </a:lnSpc>
              <a:spcBef>
                <a:spcPct val="0"/>
              </a:spcBef>
            </a:pPr>
            <a:r>
              <a:rPr lang="en-US" sz="1877">
                <a:solidFill>
                  <a:srgbClr val="F9951E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28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243073" y="9207686"/>
            <a:ext cx="2147910" cy="327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628"/>
              </a:lnSpc>
              <a:spcBef>
                <a:spcPct val="0"/>
              </a:spcBef>
            </a:pPr>
            <a:r>
              <a:rPr lang="en-US" sz="1877">
                <a:solidFill>
                  <a:srgbClr val="000000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29</a:t>
            </a:r>
          </a:p>
        </p:txBody>
      </p:sp>
      <p:sp>
        <p:nvSpPr>
          <p:cNvPr id="24" name="Freeform 24"/>
          <p:cNvSpPr/>
          <p:nvPr/>
        </p:nvSpPr>
        <p:spPr>
          <a:xfrm rot="-3297257">
            <a:off x="-706013" y="483732"/>
            <a:ext cx="2402405" cy="939941"/>
          </a:xfrm>
          <a:custGeom>
            <a:avLst/>
            <a:gdLst/>
            <a:ahLst/>
            <a:cxnLst/>
            <a:rect l="l" t="t" r="r" b="b"/>
            <a:pathLst>
              <a:path w="2402405" h="939941">
                <a:moveTo>
                  <a:pt x="0" y="0"/>
                </a:moveTo>
                <a:lnTo>
                  <a:pt x="2402405" y="0"/>
                </a:lnTo>
                <a:lnTo>
                  <a:pt x="2402405" y="939941"/>
                </a:lnTo>
                <a:lnTo>
                  <a:pt x="0" y="9399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 rot="-5647782">
            <a:off x="16996147" y="5967335"/>
            <a:ext cx="2225387" cy="870683"/>
          </a:xfrm>
          <a:custGeom>
            <a:avLst/>
            <a:gdLst/>
            <a:ahLst/>
            <a:cxnLst/>
            <a:rect l="l" t="t" r="r" b="b"/>
            <a:pathLst>
              <a:path w="2225387" h="870683">
                <a:moveTo>
                  <a:pt x="0" y="0"/>
                </a:moveTo>
                <a:lnTo>
                  <a:pt x="2225386" y="0"/>
                </a:lnTo>
                <a:lnTo>
                  <a:pt x="2225386" y="870683"/>
                </a:lnTo>
                <a:lnTo>
                  <a:pt x="0" y="8706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4220838" y="9581606"/>
            <a:ext cx="2804090" cy="1097100"/>
          </a:xfrm>
          <a:custGeom>
            <a:avLst/>
            <a:gdLst/>
            <a:ahLst/>
            <a:cxnLst/>
            <a:rect l="l" t="t" r="r" b="b"/>
            <a:pathLst>
              <a:path w="2804090" h="1097100">
                <a:moveTo>
                  <a:pt x="0" y="0"/>
                </a:moveTo>
                <a:lnTo>
                  <a:pt x="2804090" y="0"/>
                </a:lnTo>
                <a:lnTo>
                  <a:pt x="2804090" y="1097100"/>
                </a:lnTo>
                <a:lnTo>
                  <a:pt x="0" y="10971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 rot="-8204330">
            <a:off x="14427593" y="8749769"/>
            <a:ext cx="1590601" cy="1978975"/>
          </a:xfrm>
          <a:custGeom>
            <a:avLst/>
            <a:gdLst/>
            <a:ahLst/>
            <a:cxnLst/>
            <a:rect l="l" t="t" r="r" b="b"/>
            <a:pathLst>
              <a:path w="1590601" h="1978975">
                <a:moveTo>
                  <a:pt x="0" y="0"/>
                </a:moveTo>
                <a:lnTo>
                  <a:pt x="1590601" y="0"/>
                </a:lnTo>
                <a:lnTo>
                  <a:pt x="1590601" y="1978975"/>
                </a:lnTo>
                <a:lnTo>
                  <a:pt x="0" y="197897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 rot="-3839589">
            <a:off x="16515207" y="8744583"/>
            <a:ext cx="2108937" cy="2330317"/>
          </a:xfrm>
          <a:custGeom>
            <a:avLst/>
            <a:gdLst/>
            <a:ahLst/>
            <a:cxnLst/>
            <a:rect l="l" t="t" r="r" b="b"/>
            <a:pathLst>
              <a:path w="2108937" h="2330317">
                <a:moveTo>
                  <a:pt x="0" y="0"/>
                </a:moveTo>
                <a:lnTo>
                  <a:pt x="2108937" y="0"/>
                </a:lnTo>
                <a:lnTo>
                  <a:pt x="2108937" y="2330316"/>
                </a:lnTo>
                <a:lnTo>
                  <a:pt x="0" y="233031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 rot="202458">
            <a:off x="-1348355" y="2973924"/>
            <a:ext cx="2180537" cy="2409433"/>
          </a:xfrm>
          <a:custGeom>
            <a:avLst/>
            <a:gdLst/>
            <a:ahLst/>
            <a:cxnLst/>
            <a:rect l="l" t="t" r="r" b="b"/>
            <a:pathLst>
              <a:path w="2180537" h="2409433">
                <a:moveTo>
                  <a:pt x="0" y="0"/>
                </a:moveTo>
                <a:lnTo>
                  <a:pt x="2180537" y="0"/>
                </a:lnTo>
                <a:lnTo>
                  <a:pt x="2180537" y="2409433"/>
                </a:lnTo>
                <a:lnTo>
                  <a:pt x="0" y="240943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 rot="480423">
            <a:off x="8187679" y="9563249"/>
            <a:ext cx="3727514" cy="820053"/>
          </a:xfrm>
          <a:custGeom>
            <a:avLst/>
            <a:gdLst/>
            <a:ahLst/>
            <a:cxnLst/>
            <a:rect l="l" t="t" r="r" b="b"/>
            <a:pathLst>
              <a:path w="3727514" h="820053">
                <a:moveTo>
                  <a:pt x="0" y="0"/>
                </a:moveTo>
                <a:lnTo>
                  <a:pt x="3727515" y="0"/>
                </a:lnTo>
                <a:lnTo>
                  <a:pt x="3727515" y="820054"/>
                </a:lnTo>
                <a:lnTo>
                  <a:pt x="0" y="82005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>
            <a:off x="1495599" y="567187"/>
            <a:ext cx="1195893" cy="814702"/>
          </a:xfrm>
          <a:custGeom>
            <a:avLst/>
            <a:gdLst/>
            <a:ahLst/>
            <a:cxnLst/>
            <a:rect l="l" t="t" r="r" b="b"/>
            <a:pathLst>
              <a:path w="1195893" h="814702">
                <a:moveTo>
                  <a:pt x="0" y="0"/>
                </a:moveTo>
                <a:lnTo>
                  <a:pt x="1195893" y="0"/>
                </a:lnTo>
                <a:lnTo>
                  <a:pt x="1195893" y="814702"/>
                </a:lnTo>
                <a:lnTo>
                  <a:pt x="0" y="81470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 rot="-5400000">
            <a:off x="-28877" y="6999067"/>
            <a:ext cx="774701" cy="527765"/>
          </a:xfrm>
          <a:custGeom>
            <a:avLst/>
            <a:gdLst/>
            <a:ahLst/>
            <a:cxnLst/>
            <a:rect l="l" t="t" r="r" b="b"/>
            <a:pathLst>
              <a:path w="774701" h="527765">
                <a:moveTo>
                  <a:pt x="0" y="0"/>
                </a:moveTo>
                <a:lnTo>
                  <a:pt x="774701" y="0"/>
                </a:lnTo>
                <a:lnTo>
                  <a:pt x="774701" y="527765"/>
                </a:lnTo>
                <a:lnTo>
                  <a:pt x="0" y="52776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/>
          <p:cNvSpPr/>
          <p:nvPr/>
        </p:nvSpPr>
        <p:spPr>
          <a:xfrm rot="5400000">
            <a:off x="17547264" y="2455686"/>
            <a:ext cx="808259" cy="550626"/>
          </a:xfrm>
          <a:custGeom>
            <a:avLst/>
            <a:gdLst/>
            <a:ahLst/>
            <a:cxnLst/>
            <a:rect l="l" t="t" r="r" b="b"/>
            <a:pathLst>
              <a:path w="808259" h="550626">
                <a:moveTo>
                  <a:pt x="0" y="0"/>
                </a:moveTo>
                <a:lnTo>
                  <a:pt x="808259" y="0"/>
                </a:lnTo>
                <a:lnTo>
                  <a:pt x="808259" y="550627"/>
                </a:lnTo>
                <a:lnTo>
                  <a:pt x="0" y="55062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34"/>
          <p:cNvSpPr/>
          <p:nvPr/>
        </p:nvSpPr>
        <p:spPr>
          <a:xfrm>
            <a:off x="-1138124" y="8777887"/>
            <a:ext cx="2838033" cy="2362662"/>
          </a:xfrm>
          <a:custGeom>
            <a:avLst/>
            <a:gdLst/>
            <a:ahLst/>
            <a:cxnLst/>
            <a:rect l="l" t="t" r="r" b="b"/>
            <a:pathLst>
              <a:path w="2838033" h="2362662">
                <a:moveTo>
                  <a:pt x="0" y="0"/>
                </a:moveTo>
                <a:lnTo>
                  <a:pt x="2838033" y="0"/>
                </a:lnTo>
                <a:lnTo>
                  <a:pt x="2838033" y="2362663"/>
                </a:lnTo>
                <a:lnTo>
                  <a:pt x="0" y="236266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Freeform 35"/>
          <p:cNvSpPr/>
          <p:nvPr/>
        </p:nvSpPr>
        <p:spPr>
          <a:xfrm rot="9950518">
            <a:off x="12920870" y="-934987"/>
            <a:ext cx="2669772" cy="2222585"/>
          </a:xfrm>
          <a:custGeom>
            <a:avLst/>
            <a:gdLst/>
            <a:ahLst/>
            <a:cxnLst/>
            <a:rect l="l" t="t" r="r" b="b"/>
            <a:pathLst>
              <a:path w="2669772" h="2222585">
                <a:moveTo>
                  <a:pt x="0" y="0"/>
                </a:moveTo>
                <a:lnTo>
                  <a:pt x="2669772" y="0"/>
                </a:lnTo>
                <a:lnTo>
                  <a:pt x="2669772" y="2222584"/>
                </a:lnTo>
                <a:lnTo>
                  <a:pt x="0" y="222258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Freeform 36"/>
          <p:cNvSpPr/>
          <p:nvPr/>
        </p:nvSpPr>
        <p:spPr>
          <a:xfrm>
            <a:off x="10364459" y="2978193"/>
            <a:ext cx="551134" cy="541120"/>
          </a:xfrm>
          <a:custGeom>
            <a:avLst/>
            <a:gdLst/>
            <a:ahLst/>
            <a:cxnLst/>
            <a:rect l="l" t="t" r="r" b="b"/>
            <a:pathLst>
              <a:path w="551134" h="541120">
                <a:moveTo>
                  <a:pt x="0" y="0"/>
                </a:moveTo>
                <a:lnTo>
                  <a:pt x="551134" y="0"/>
                </a:lnTo>
                <a:lnTo>
                  <a:pt x="551134" y="541120"/>
                </a:lnTo>
                <a:lnTo>
                  <a:pt x="0" y="541120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 r="-14236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TextBox 37"/>
          <p:cNvSpPr txBox="1"/>
          <p:nvPr/>
        </p:nvSpPr>
        <p:spPr>
          <a:xfrm>
            <a:off x="8057724" y="3186917"/>
            <a:ext cx="2157141" cy="327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628"/>
              </a:lnSpc>
              <a:spcBef>
                <a:spcPct val="0"/>
              </a:spcBef>
            </a:pPr>
            <a:r>
              <a:rPr lang="en-US" sz="1877">
                <a:solidFill>
                  <a:srgbClr val="000000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3</a:t>
            </a:r>
          </a:p>
        </p:txBody>
      </p:sp>
      <p:sp>
        <p:nvSpPr>
          <p:cNvPr id="38" name="Freeform 38"/>
          <p:cNvSpPr/>
          <p:nvPr/>
        </p:nvSpPr>
        <p:spPr>
          <a:xfrm>
            <a:off x="7955248" y="2951403"/>
            <a:ext cx="551134" cy="541120"/>
          </a:xfrm>
          <a:custGeom>
            <a:avLst/>
            <a:gdLst/>
            <a:ahLst/>
            <a:cxnLst/>
            <a:rect l="l" t="t" r="r" b="b"/>
            <a:pathLst>
              <a:path w="551134" h="541120">
                <a:moveTo>
                  <a:pt x="0" y="0"/>
                </a:moveTo>
                <a:lnTo>
                  <a:pt x="551134" y="0"/>
                </a:lnTo>
                <a:lnTo>
                  <a:pt x="551134" y="541120"/>
                </a:lnTo>
                <a:lnTo>
                  <a:pt x="0" y="541120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 r="-14236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TextBox 39"/>
          <p:cNvSpPr txBox="1"/>
          <p:nvPr/>
        </p:nvSpPr>
        <p:spPr>
          <a:xfrm>
            <a:off x="10497284" y="3186917"/>
            <a:ext cx="2129522" cy="327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628"/>
              </a:lnSpc>
              <a:spcBef>
                <a:spcPct val="0"/>
              </a:spcBef>
            </a:pPr>
            <a:r>
              <a:rPr lang="en-US" sz="1877">
                <a:solidFill>
                  <a:srgbClr val="000000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4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0364459" y="2136370"/>
            <a:ext cx="2374702" cy="1142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28"/>
              </a:lnSpc>
            </a:pPr>
            <a:r>
              <a:rPr lang="en-US" sz="1877">
                <a:solidFill>
                  <a:srgbClr val="000000"/>
                </a:solidFill>
                <a:latin typeface="Biski"/>
                <a:ea typeface="Biski"/>
                <a:cs typeface="Biski"/>
                <a:sym typeface="Biski"/>
              </a:rPr>
              <a:t>Last Day of School-</a:t>
            </a:r>
          </a:p>
          <a:p>
            <a:pPr algn="ctr">
              <a:lnSpc>
                <a:spcPts val="2628"/>
              </a:lnSpc>
            </a:pPr>
            <a:r>
              <a:rPr lang="en-US" sz="1877">
                <a:solidFill>
                  <a:srgbClr val="00BF63"/>
                </a:solidFill>
                <a:latin typeface="Biski"/>
                <a:ea typeface="Biski"/>
                <a:cs typeface="Biski"/>
                <a:sym typeface="Biski"/>
              </a:rPr>
              <a:t>ASH 4K</a:t>
            </a:r>
          </a:p>
          <a:p>
            <a:pPr algn="ctr">
              <a:lnSpc>
                <a:spcPts val="2628"/>
              </a:lnSpc>
              <a:spcBef>
                <a:spcPct val="0"/>
              </a:spcBef>
            </a:pPr>
            <a:r>
              <a:rPr lang="en-US" sz="1877">
                <a:solidFill>
                  <a:srgbClr val="F9951E"/>
                </a:solidFill>
                <a:latin typeface="Biski"/>
                <a:ea typeface="Biski"/>
                <a:cs typeface="Biski"/>
                <a:sym typeface="Biski"/>
              </a:rPr>
              <a:t>WDP K-12</a:t>
            </a:r>
          </a:p>
        </p:txBody>
      </p:sp>
      <p:sp>
        <p:nvSpPr>
          <p:cNvPr id="41" name="Freeform 41"/>
          <p:cNvSpPr/>
          <p:nvPr/>
        </p:nvSpPr>
        <p:spPr>
          <a:xfrm>
            <a:off x="12158010" y="2601718"/>
            <a:ext cx="620245" cy="620245"/>
          </a:xfrm>
          <a:custGeom>
            <a:avLst/>
            <a:gdLst/>
            <a:ahLst/>
            <a:cxnLst/>
            <a:rect l="l" t="t" r="r" b="b"/>
            <a:pathLst>
              <a:path w="620245" h="620245">
                <a:moveTo>
                  <a:pt x="0" y="0"/>
                </a:moveTo>
                <a:lnTo>
                  <a:pt x="620245" y="0"/>
                </a:lnTo>
                <a:lnTo>
                  <a:pt x="620245" y="620245"/>
                </a:lnTo>
                <a:lnTo>
                  <a:pt x="0" y="620245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2" name="Freeform 42"/>
          <p:cNvSpPr/>
          <p:nvPr/>
        </p:nvSpPr>
        <p:spPr>
          <a:xfrm>
            <a:off x="14597217" y="1679930"/>
            <a:ext cx="620245" cy="620245"/>
          </a:xfrm>
          <a:custGeom>
            <a:avLst/>
            <a:gdLst/>
            <a:ahLst/>
            <a:cxnLst/>
            <a:rect l="l" t="t" r="r" b="b"/>
            <a:pathLst>
              <a:path w="620245" h="620245">
                <a:moveTo>
                  <a:pt x="0" y="0"/>
                </a:moveTo>
                <a:lnTo>
                  <a:pt x="620245" y="0"/>
                </a:lnTo>
                <a:lnTo>
                  <a:pt x="620245" y="620245"/>
                </a:lnTo>
                <a:lnTo>
                  <a:pt x="0" y="620245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3" name="Freeform 43"/>
          <p:cNvSpPr/>
          <p:nvPr/>
        </p:nvSpPr>
        <p:spPr>
          <a:xfrm rot="-799131">
            <a:off x="819055" y="6269703"/>
            <a:ext cx="1107676" cy="607837"/>
          </a:xfrm>
          <a:custGeom>
            <a:avLst/>
            <a:gdLst/>
            <a:ahLst/>
            <a:cxnLst/>
            <a:rect l="l" t="t" r="r" b="b"/>
            <a:pathLst>
              <a:path w="1107676" h="607837">
                <a:moveTo>
                  <a:pt x="0" y="0"/>
                </a:moveTo>
                <a:lnTo>
                  <a:pt x="1107676" y="0"/>
                </a:lnTo>
                <a:lnTo>
                  <a:pt x="1107676" y="607838"/>
                </a:lnTo>
                <a:lnTo>
                  <a:pt x="0" y="607838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4" name="Freeform 44"/>
          <p:cNvSpPr/>
          <p:nvPr/>
        </p:nvSpPr>
        <p:spPr>
          <a:xfrm>
            <a:off x="2684428" y="6740019"/>
            <a:ext cx="858438" cy="855316"/>
          </a:xfrm>
          <a:custGeom>
            <a:avLst/>
            <a:gdLst/>
            <a:ahLst/>
            <a:cxnLst/>
            <a:rect l="l" t="t" r="r" b="b"/>
            <a:pathLst>
              <a:path w="858438" h="855316">
                <a:moveTo>
                  <a:pt x="0" y="0"/>
                </a:moveTo>
                <a:lnTo>
                  <a:pt x="858438" y="0"/>
                </a:lnTo>
                <a:lnTo>
                  <a:pt x="858438" y="855316"/>
                </a:lnTo>
                <a:lnTo>
                  <a:pt x="0" y="855316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5" name="Freeform 45"/>
          <p:cNvSpPr/>
          <p:nvPr/>
        </p:nvSpPr>
        <p:spPr>
          <a:xfrm rot="941513">
            <a:off x="15167836" y="2525200"/>
            <a:ext cx="977199" cy="998415"/>
          </a:xfrm>
          <a:custGeom>
            <a:avLst/>
            <a:gdLst/>
            <a:ahLst/>
            <a:cxnLst/>
            <a:rect l="l" t="t" r="r" b="b"/>
            <a:pathLst>
              <a:path w="977199" h="998415">
                <a:moveTo>
                  <a:pt x="0" y="0"/>
                </a:moveTo>
                <a:lnTo>
                  <a:pt x="977199" y="0"/>
                </a:lnTo>
                <a:lnTo>
                  <a:pt x="977199" y="998415"/>
                </a:lnTo>
                <a:lnTo>
                  <a:pt x="0" y="998415"/>
                </a:lnTo>
                <a:lnTo>
                  <a:pt x="0" y="0"/>
                </a:lnTo>
                <a:close/>
              </a:path>
            </a:pathLst>
          </a:custGeom>
          <a:blipFill>
            <a:blip r:embed="rId2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6" name="Freeform 46"/>
          <p:cNvSpPr/>
          <p:nvPr/>
        </p:nvSpPr>
        <p:spPr>
          <a:xfrm>
            <a:off x="6082801" y="7650300"/>
            <a:ext cx="1188060" cy="1209221"/>
          </a:xfrm>
          <a:custGeom>
            <a:avLst/>
            <a:gdLst/>
            <a:ahLst/>
            <a:cxnLst/>
            <a:rect l="l" t="t" r="r" b="b"/>
            <a:pathLst>
              <a:path w="1188060" h="1209221">
                <a:moveTo>
                  <a:pt x="0" y="0"/>
                </a:moveTo>
                <a:lnTo>
                  <a:pt x="1188060" y="0"/>
                </a:lnTo>
                <a:lnTo>
                  <a:pt x="1188060" y="1209221"/>
                </a:lnTo>
                <a:lnTo>
                  <a:pt x="0" y="1209221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7" name="Freeform 47"/>
          <p:cNvSpPr/>
          <p:nvPr/>
        </p:nvSpPr>
        <p:spPr>
          <a:xfrm>
            <a:off x="5525588" y="6649532"/>
            <a:ext cx="2411941" cy="925582"/>
          </a:xfrm>
          <a:custGeom>
            <a:avLst/>
            <a:gdLst/>
            <a:ahLst/>
            <a:cxnLst/>
            <a:rect l="l" t="t" r="r" b="b"/>
            <a:pathLst>
              <a:path w="2411941" h="925582">
                <a:moveTo>
                  <a:pt x="0" y="0"/>
                </a:moveTo>
                <a:lnTo>
                  <a:pt x="2411941" y="0"/>
                </a:lnTo>
                <a:lnTo>
                  <a:pt x="2411941" y="925582"/>
                </a:lnTo>
                <a:lnTo>
                  <a:pt x="0" y="925582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8" name="Freeform 48"/>
          <p:cNvSpPr/>
          <p:nvPr/>
        </p:nvSpPr>
        <p:spPr>
          <a:xfrm>
            <a:off x="13412136" y="4608642"/>
            <a:ext cx="971124" cy="971124"/>
          </a:xfrm>
          <a:custGeom>
            <a:avLst/>
            <a:gdLst/>
            <a:ahLst/>
            <a:cxnLst/>
            <a:rect l="l" t="t" r="r" b="b"/>
            <a:pathLst>
              <a:path w="971124" h="971124">
                <a:moveTo>
                  <a:pt x="0" y="0"/>
                </a:moveTo>
                <a:lnTo>
                  <a:pt x="971123" y="0"/>
                </a:lnTo>
                <a:lnTo>
                  <a:pt x="971123" y="971123"/>
                </a:lnTo>
                <a:lnTo>
                  <a:pt x="0" y="971123"/>
                </a:lnTo>
                <a:lnTo>
                  <a:pt x="0" y="0"/>
                </a:lnTo>
                <a:close/>
              </a:path>
            </a:pathLst>
          </a:custGeom>
          <a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9" name="Freeform 49"/>
          <p:cNvSpPr/>
          <p:nvPr/>
        </p:nvSpPr>
        <p:spPr>
          <a:xfrm>
            <a:off x="5675953" y="5114681"/>
            <a:ext cx="2063010" cy="1549836"/>
          </a:xfrm>
          <a:custGeom>
            <a:avLst/>
            <a:gdLst/>
            <a:ahLst/>
            <a:cxnLst/>
            <a:rect l="l" t="t" r="r" b="b"/>
            <a:pathLst>
              <a:path w="2063010" h="1549836">
                <a:moveTo>
                  <a:pt x="0" y="0"/>
                </a:moveTo>
                <a:lnTo>
                  <a:pt x="2063010" y="0"/>
                </a:lnTo>
                <a:lnTo>
                  <a:pt x="2063010" y="1549836"/>
                </a:lnTo>
                <a:lnTo>
                  <a:pt x="0" y="1549836"/>
                </a:lnTo>
                <a:lnTo>
                  <a:pt x="0" y="0"/>
                </a:lnTo>
                <a:close/>
              </a:path>
            </a:pathLst>
          </a:custGeom>
          <a:blipFill>
            <a:blip r:embed="rId35">
              <a:alphaModFix amt="48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0" name="Freeform 50"/>
          <p:cNvSpPr/>
          <p:nvPr/>
        </p:nvSpPr>
        <p:spPr>
          <a:xfrm>
            <a:off x="7975221" y="6919996"/>
            <a:ext cx="2337557" cy="1247671"/>
          </a:xfrm>
          <a:custGeom>
            <a:avLst/>
            <a:gdLst/>
            <a:ahLst/>
            <a:cxnLst/>
            <a:rect l="l" t="t" r="r" b="b"/>
            <a:pathLst>
              <a:path w="2337557" h="1247671">
                <a:moveTo>
                  <a:pt x="0" y="0"/>
                </a:moveTo>
                <a:lnTo>
                  <a:pt x="2337558" y="0"/>
                </a:lnTo>
                <a:lnTo>
                  <a:pt x="2337558" y="1247672"/>
                </a:lnTo>
                <a:lnTo>
                  <a:pt x="0" y="1247672"/>
                </a:lnTo>
                <a:lnTo>
                  <a:pt x="0" y="0"/>
                </a:lnTo>
                <a:close/>
              </a:path>
            </a:pathLst>
          </a:custGeom>
          <a:blipFill>
            <a:blip r:embed="rId3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1" name="Freeform 51"/>
          <p:cNvSpPr/>
          <p:nvPr/>
        </p:nvSpPr>
        <p:spPr>
          <a:xfrm rot="5400000">
            <a:off x="2510526" y="8806614"/>
            <a:ext cx="1471208" cy="196774"/>
          </a:xfrm>
          <a:custGeom>
            <a:avLst/>
            <a:gdLst/>
            <a:ahLst/>
            <a:cxnLst/>
            <a:rect l="l" t="t" r="r" b="b"/>
            <a:pathLst>
              <a:path w="1471208" h="196774">
                <a:moveTo>
                  <a:pt x="0" y="0"/>
                </a:moveTo>
                <a:lnTo>
                  <a:pt x="1471208" y="0"/>
                </a:lnTo>
                <a:lnTo>
                  <a:pt x="1471208" y="196774"/>
                </a:lnTo>
                <a:lnTo>
                  <a:pt x="0" y="196774"/>
                </a:lnTo>
                <a:lnTo>
                  <a:pt x="0" y="0"/>
                </a:lnTo>
                <a:close/>
              </a:path>
            </a:pathLst>
          </a:custGeom>
          <a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2" name="Freeform 52"/>
          <p:cNvSpPr/>
          <p:nvPr/>
        </p:nvSpPr>
        <p:spPr>
          <a:xfrm>
            <a:off x="3525492" y="8254911"/>
            <a:ext cx="1390690" cy="1352446"/>
          </a:xfrm>
          <a:custGeom>
            <a:avLst/>
            <a:gdLst/>
            <a:ahLst/>
            <a:cxnLst/>
            <a:rect l="l" t="t" r="r" b="b"/>
            <a:pathLst>
              <a:path w="1390690" h="1352446">
                <a:moveTo>
                  <a:pt x="0" y="0"/>
                </a:moveTo>
                <a:lnTo>
                  <a:pt x="1390691" y="0"/>
                </a:lnTo>
                <a:lnTo>
                  <a:pt x="1390691" y="1352446"/>
                </a:lnTo>
                <a:lnTo>
                  <a:pt x="0" y="1352446"/>
                </a:lnTo>
                <a:lnTo>
                  <a:pt x="0" y="0"/>
                </a:lnTo>
                <a:close/>
              </a:path>
            </a:pathLst>
          </a:custGeom>
          <a:blipFill>
            <a:blip r:embed="rId3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3" name="Freeform 53"/>
          <p:cNvSpPr/>
          <p:nvPr/>
        </p:nvSpPr>
        <p:spPr>
          <a:xfrm>
            <a:off x="13305773" y="7229557"/>
            <a:ext cx="1319666" cy="1199696"/>
          </a:xfrm>
          <a:custGeom>
            <a:avLst/>
            <a:gdLst/>
            <a:ahLst/>
            <a:cxnLst/>
            <a:rect l="l" t="t" r="r" b="b"/>
            <a:pathLst>
              <a:path w="1319666" h="1199696">
                <a:moveTo>
                  <a:pt x="0" y="0"/>
                </a:moveTo>
                <a:lnTo>
                  <a:pt x="1319666" y="0"/>
                </a:lnTo>
                <a:lnTo>
                  <a:pt x="1319666" y="1199696"/>
                </a:lnTo>
                <a:lnTo>
                  <a:pt x="0" y="1199696"/>
                </a:lnTo>
                <a:lnTo>
                  <a:pt x="0" y="0"/>
                </a:lnTo>
                <a:close/>
              </a:path>
            </a:pathLst>
          </a:custGeom>
          <a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4" name="Freeform 54"/>
          <p:cNvSpPr/>
          <p:nvPr/>
        </p:nvSpPr>
        <p:spPr>
          <a:xfrm>
            <a:off x="10456507" y="5287302"/>
            <a:ext cx="2118792" cy="1377215"/>
          </a:xfrm>
          <a:custGeom>
            <a:avLst/>
            <a:gdLst/>
            <a:ahLst/>
            <a:cxnLst/>
            <a:rect l="l" t="t" r="r" b="b"/>
            <a:pathLst>
              <a:path w="2118792" h="1377215">
                <a:moveTo>
                  <a:pt x="0" y="0"/>
                </a:moveTo>
                <a:lnTo>
                  <a:pt x="2118792" y="0"/>
                </a:lnTo>
                <a:lnTo>
                  <a:pt x="2118792" y="1377215"/>
                </a:lnTo>
                <a:lnTo>
                  <a:pt x="0" y="1377215"/>
                </a:lnTo>
                <a:lnTo>
                  <a:pt x="0" y="0"/>
                </a:lnTo>
                <a:close/>
              </a:path>
            </a:pathLst>
          </a:custGeom>
          <a:blipFill>
            <a:blip r:embed="rId42">
              <a:alphaModFix amt="43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5" name="Freeform 55"/>
          <p:cNvSpPr/>
          <p:nvPr/>
        </p:nvSpPr>
        <p:spPr>
          <a:xfrm>
            <a:off x="10676536" y="8010677"/>
            <a:ext cx="1726141" cy="1596680"/>
          </a:xfrm>
          <a:custGeom>
            <a:avLst/>
            <a:gdLst/>
            <a:ahLst/>
            <a:cxnLst/>
            <a:rect l="l" t="t" r="r" b="b"/>
            <a:pathLst>
              <a:path w="1726141" h="1596680">
                <a:moveTo>
                  <a:pt x="0" y="0"/>
                </a:moveTo>
                <a:lnTo>
                  <a:pt x="1726140" y="0"/>
                </a:lnTo>
                <a:lnTo>
                  <a:pt x="1726140" y="1596680"/>
                </a:lnTo>
                <a:lnTo>
                  <a:pt x="0" y="1596680"/>
                </a:lnTo>
                <a:lnTo>
                  <a:pt x="0" y="0"/>
                </a:lnTo>
                <a:close/>
              </a:path>
            </a:pathLst>
          </a:custGeom>
          <a:blipFill>
            <a:blip r:embed="rId4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6" name="Freeform 56"/>
          <p:cNvSpPr/>
          <p:nvPr/>
        </p:nvSpPr>
        <p:spPr>
          <a:xfrm rot="812191">
            <a:off x="12313923" y="6861035"/>
            <a:ext cx="997906" cy="431595"/>
          </a:xfrm>
          <a:custGeom>
            <a:avLst/>
            <a:gdLst/>
            <a:ahLst/>
            <a:cxnLst/>
            <a:rect l="l" t="t" r="r" b="b"/>
            <a:pathLst>
              <a:path w="997906" h="431595">
                <a:moveTo>
                  <a:pt x="0" y="0"/>
                </a:moveTo>
                <a:lnTo>
                  <a:pt x="997906" y="0"/>
                </a:lnTo>
                <a:lnTo>
                  <a:pt x="997906" y="431594"/>
                </a:lnTo>
                <a:lnTo>
                  <a:pt x="0" y="431594"/>
                </a:lnTo>
                <a:lnTo>
                  <a:pt x="0" y="0"/>
                </a:lnTo>
                <a:close/>
              </a:path>
            </a:pathLst>
          </a:custGeom>
          <a:blipFill>
            <a:blip r:embed="rId4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7" name="Freeform 57"/>
          <p:cNvSpPr/>
          <p:nvPr/>
        </p:nvSpPr>
        <p:spPr>
          <a:xfrm rot="-734839">
            <a:off x="2702510" y="4148613"/>
            <a:ext cx="822275" cy="1224990"/>
          </a:xfrm>
          <a:custGeom>
            <a:avLst/>
            <a:gdLst/>
            <a:ahLst/>
            <a:cxnLst/>
            <a:rect l="l" t="t" r="r" b="b"/>
            <a:pathLst>
              <a:path w="822275" h="1224990">
                <a:moveTo>
                  <a:pt x="0" y="0"/>
                </a:moveTo>
                <a:lnTo>
                  <a:pt x="822275" y="0"/>
                </a:lnTo>
                <a:lnTo>
                  <a:pt x="822275" y="1224990"/>
                </a:lnTo>
                <a:lnTo>
                  <a:pt x="0" y="1224990"/>
                </a:lnTo>
                <a:lnTo>
                  <a:pt x="0" y="0"/>
                </a:lnTo>
                <a:close/>
              </a:path>
            </a:pathLst>
          </a:custGeom>
          <a:blipFill>
            <a:blip r:embed="rId45">
              <a:extLs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8" name="TextBox 58"/>
          <p:cNvSpPr txBox="1"/>
          <p:nvPr/>
        </p:nvSpPr>
        <p:spPr>
          <a:xfrm>
            <a:off x="5633503" y="9207686"/>
            <a:ext cx="2147910" cy="327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628"/>
              </a:lnSpc>
              <a:spcBef>
                <a:spcPct val="0"/>
              </a:spcBef>
            </a:pPr>
            <a:r>
              <a:rPr lang="en-US" sz="1877">
                <a:solidFill>
                  <a:srgbClr val="000000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30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12899233" y="3186917"/>
            <a:ext cx="2132745" cy="327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628"/>
              </a:lnSpc>
              <a:spcBef>
                <a:spcPct val="0"/>
              </a:spcBef>
            </a:pPr>
            <a:r>
              <a:rPr lang="en-US" sz="1877">
                <a:solidFill>
                  <a:srgbClr val="000000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5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15379387" y="1641830"/>
            <a:ext cx="2027608" cy="335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74"/>
              </a:lnSpc>
            </a:pPr>
            <a:r>
              <a:rPr lang="en-US" sz="1981" spc="208">
                <a:solidFill>
                  <a:srgbClr val="F9951E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SATURDAY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1031094" y="1641830"/>
            <a:ext cx="1758475" cy="335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74"/>
              </a:lnSpc>
            </a:pPr>
            <a:r>
              <a:rPr lang="en-US" sz="1981" spc="208">
                <a:solidFill>
                  <a:srgbClr val="F9951E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SUNDAY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838331" y="6214958"/>
            <a:ext cx="2131168" cy="327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628"/>
              </a:lnSpc>
              <a:spcBef>
                <a:spcPct val="0"/>
              </a:spcBef>
            </a:pPr>
            <a:r>
              <a:rPr lang="en-US" sz="1877">
                <a:solidFill>
                  <a:srgbClr val="F9951E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14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838331" y="4713483"/>
            <a:ext cx="2131168" cy="327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628"/>
              </a:lnSpc>
              <a:spcBef>
                <a:spcPct val="0"/>
              </a:spcBef>
            </a:pPr>
            <a:r>
              <a:rPr lang="en-US" sz="1877">
                <a:solidFill>
                  <a:srgbClr val="F9951E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7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3402261" y="1641830"/>
            <a:ext cx="1825626" cy="335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74"/>
              </a:lnSpc>
            </a:pPr>
            <a:r>
              <a:rPr lang="en-US" sz="1981" spc="208">
                <a:solidFill>
                  <a:srgbClr val="000000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MONDAY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15321191" y="7741524"/>
            <a:ext cx="2127768" cy="327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628"/>
              </a:lnSpc>
              <a:spcBef>
                <a:spcPct val="0"/>
              </a:spcBef>
            </a:pPr>
            <a:r>
              <a:rPr lang="en-US" sz="1877">
                <a:solidFill>
                  <a:srgbClr val="F9951E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27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3255404" y="3186917"/>
            <a:ext cx="2129522" cy="327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628"/>
              </a:lnSpc>
              <a:spcBef>
                <a:spcPct val="0"/>
              </a:spcBef>
            </a:pPr>
            <a:r>
              <a:rPr lang="en-US" sz="1877">
                <a:solidFill>
                  <a:srgbClr val="000000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1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5657353" y="3186917"/>
            <a:ext cx="2132745" cy="327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628"/>
              </a:lnSpc>
              <a:spcBef>
                <a:spcPct val="0"/>
              </a:spcBef>
            </a:pPr>
            <a:r>
              <a:rPr lang="en-US" sz="1877">
                <a:solidFill>
                  <a:srgbClr val="000000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2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15321191" y="3186917"/>
            <a:ext cx="2127768" cy="327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628"/>
              </a:lnSpc>
              <a:spcBef>
                <a:spcPct val="0"/>
              </a:spcBef>
            </a:pPr>
            <a:r>
              <a:rPr lang="en-US" sz="1877">
                <a:solidFill>
                  <a:srgbClr val="F9951E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6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3243073" y="6214958"/>
            <a:ext cx="2147910" cy="327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628"/>
              </a:lnSpc>
              <a:spcBef>
                <a:spcPct val="0"/>
              </a:spcBef>
            </a:pPr>
            <a:r>
              <a:rPr lang="en-US" sz="1877">
                <a:solidFill>
                  <a:srgbClr val="000000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15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5659605" y="6214958"/>
            <a:ext cx="2143319" cy="327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628"/>
              </a:lnSpc>
              <a:spcBef>
                <a:spcPct val="0"/>
              </a:spcBef>
            </a:pPr>
            <a:r>
              <a:rPr lang="en-US" sz="1877">
                <a:solidFill>
                  <a:srgbClr val="000000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16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8057724" y="6214958"/>
            <a:ext cx="2157141" cy="327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628"/>
              </a:lnSpc>
              <a:spcBef>
                <a:spcPct val="0"/>
              </a:spcBef>
            </a:pPr>
            <a:r>
              <a:rPr lang="en-US" sz="1877">
                <a:solidFill>
                  <a:srgbClr val="000000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17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10497284" y="6214958"/>
            <a:ext cx="2129522" cy="327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628"/>
              </a:lnSpc>
              <a:spcBef>
                <a:spcPct val="0"/>
              </a:spcBef>
            </a:pPr>
            <a:r>
              <a:rPr lang="en-US" sz="1877">
                <a:solidFill>
                  <a:srgbClr val="000000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18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12899233" y="6214958"/>
            <a:ext cx="2132745" cy="327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628"/>
              </a:lnSpc>
              <a:spcBef>
                <a:spcPct val="0"/>
              </a:spcBef>
            </a:pPr>
            <a:r>
              <a:rPr lang="en-US" sz="1877">
                <a:solidFill>
                  <a:srgbClr val="000000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19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15321191" y="6214958"/>
            <a:ext cx="2127768" cy="327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628"/>
              </a:lnSpc>
              <a:spcBef>
                <a:spcPct val="0"/>
              </a:spcBef>
            </a:pPr>
            <a:r>
              <a:rPr lang="en-US" sz="1877">
                <a:solidFill>
                  <a:srgbClr val="F9951E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20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3243073" y="4713483"/>
            <a:ext cx="2147910" cy="327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628"/>
              </a:lnSpc>
              <a:spcBef>
                <a:spcPct val="0"/>
              </a:spcBef>
            </a:pPr>
            <a:r>
              <a:rPr lang="en-US" sz="1877">
                <a:solidFill>
                  <a:srgbClr val="000000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8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5659605" y="4713483"/>
            <a:ext cx="2143319" cy="327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628"/>
              </a:lnSpc>
              <a:spcBef>
                <a:spcPct val="0"/>
              </a:spcBef>
            </a:pPr>
            <a:r>
              <a:rPr lang="en-US" sz="1877">
                <a:solidFill>
                  <a:srgbClr val="000000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9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8057724" y="4713483"/>
            <a:ext cx="2157141" cy="327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628"/>
              </a:lnSpc>
              <a:spcBef>
                <a:spcPct val="0"/>
              </a:spcBef>
            </a:pPr>
            <a:r>
              <a:rPr lang="en-US" sz="1877">
                <a:solidFill>
                  <a:srgbClr val="000000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10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10497284" y="4713483"/>
            <a:ext cx="2129522" cy="327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628"/>
              </a:lnSpc>
              <a:spcBef>
                <a:spcPct val="0"/>
              </a:spcBef>
            </a:pPr>
            <a:r>
              <a:rPr lang="en-US" sz="1877">
                <a:solidFill>
                  <a:srgbClr val="000000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11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12899233" y="4713483"/>
            <a:ext cx="2132745" cy="327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628"/>
              </a:lnSpc>
              <a:spcBef>
                <a:spcPct val="0"/>
              </a:spcBef>
            </a:pPr>
            <a:r>
              <a:rPr lang="en-US" sz="1877">
                <a:solidFill>
                  <a:srgbClr val="000000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12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15321191" y="4713483"/>
            <a:ext cx="2127768" cy="327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628"/>
              </a:lnSpc>
              <a:spcBef>
                <a:spcPct val="0"/>
              </a:spcBef>
            </a:pPr>
            <a:r>
              <a:rPr lang="en-US" sz="1877">
                <a:solidFill>
                  <a:srgbClr val="F9951E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13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838331" y="7741524"/>
            <a:ext cx="2131168" cy="327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628"/>
              </a:lnSpc>
              <a:spcBef>
                <a:spcPct val="0"/>
              </a:spcBef>
            </a:pPr>
            <a:r>
              <a:rPr lang="en-US" sz="1877">
                <a:solidFill>
                  <a:srgbClr val="F9951E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21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3243073" y="7741524"/>
            <a:ext cx="2147910" cy="327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628"/>
              </a:lnSpc>
              <a:spcBef>
                <a:spcPct val="0"/>
              </a:spcBef>
            </a:pPr>
            <a:r>
              <a:rPr lang="en-US" sz="1877">
                <a:solidFill>
                  <a:srgbClr val="000000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22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5762363" y="7767084"/>
            <a:ext cx="2143319" cy="327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628"/>
              </a:lnSpc>
              <a:spcBef>
                <a:spcPct val="0"/>
              </a:spcBef>
            </a:pPr>
            <a:r>
              <a:rPr lang="en-US" sz="1877">
                <a:solidFill>
                  <a:srgbClr val="000000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23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8057724" y="7741524"/>
            <a:ext cx="2157141" cy="327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628"/>
              </a:lnSpc>
              <a:spcBef>
                <a:spcPct val="0"/>
              </a:spcBef>
            </a:pPr>
            <a:r>
              <a:rPr lang="en-US" sz="1877">
                <a:solidFill>
                  <a:srgbClr val="000000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24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10497284" y="7741524"/>
            <a:ext cx="2129522" cy="327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628"/>
              </a:lnSpc>
              <a:spcBef>
                <a:spcPct val="0"/>
              </a:spcBef>
            </a:pPr>
            <a:r>
              <a:rPr lang="en-US" sz="1877">
                <a:solidFill>
                  <a:srgbClr val="000000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25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12899233" y="7741524"/>
            <a:ext cx="2132745" cy="327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628"/>
              </a:lnSpc>
              <a:spcBef>
                <a:spcPct val="0"/>
              </a:spcBef>
            </a:pPr>
            <a:r>
              <a:rPr lang="en-US" sz="1877">
                <a:solidFill>
                  <a:srgbClr val="000000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26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10563272" y="1641830"/>
            <a:ext cx="2012027" cy="335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74"/>
              </a:lnSpc>
            </a:pPr>
            <a:r>
              <a:rPr lang="en-US" sz="1981" spc="208">
                <a:solidFill>
                  <a:srgbClr val="000000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THURSDAY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13111673" y="1641830"/>
            <a:ext cx="1719123" cy="335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74"/>
              </a:lnSpc>
            </a:pPr>
            <a:r>
              <a:rPr lang="en-US" sz="1981" spc="208">
                <a:solidFill>
                  <a:srgbClr val="000000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FRIDAY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5762363" y="1641830"/>
            <a:ext cx="1938487" cy="335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74"/>
              </a:lnSpc>
            </a:pPr>
            <a:r>
              <a:rPr lang="en-US" sz="1981" spc="208">
                <a:solidFill>
                  <a:srgbClr val="000000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TUESDAY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8015808" y="1641830"/>
            <a:ext cx="2227833" cy="335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74"/>
              </a:lnSpc>
            </a:pPr>
            <a:r>
              <a:rPr lang="en-US" sz="1981" spc="208">
                <a:solidFill>
                  <a:srgbClr val="000000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WEDNESDAY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7790097" y="326665"/>
            <a:ext cx="4326625" cy="895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706"/>
              </a:lnSpc>
              <a:spcBef>
                <a:spcPct val="0"/>
              </a:spcBef>
            </a:pPr>
            <a:r>
              <a:rPr lang="en-US" sz="6575" spc="197">
                <a:solidFill>
                  <a:srgbClr val="F9951E"/>
                </a:solidFill>
                <a:latin typeface="Gulfs Display"/>
                <a:ea typeface="Gulfs Display"/>
                <a:cs typeface="Gulfs Display"/>
                <a:sym typeface="Gulfs Display"/>
              </a:rPr>
              <a:t>JUNE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10302093" y="326665"/>
            <a:ext cx="2130331" cy="895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706"/>
              </a:lnSpc>
              <a:spcBef>
                <a:spcPct val="0"/>
              </a:spcBef>
            </a:pPr>
            <a:r>
              <a:rPr lang="en-US" sz="6575" spc="197">
                <a:solidFill>
                  <a:srgbClr val="F9951E"/>
                </a:solidFill>
                <a:latin typeface="Gulfs Display"/>
                <a:ea typeface="Gulfs Display"/>
                <a:cs typeface="Gulfs Display"/>
                <a:sym typeface="Gulfs Display"/>
              </a:rPr>
              <a:t>‘26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12778255" y="2136370"/>
            <a:ext cx="2374702" cy="809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28"/>
              </a:lnSpc>
            </a:pPr>
            <a:r>
              <a:rPr lang="en-US" sz="1877">
                <a:solidFill>
                  <a:srgbClr val="000000"/>
                </a:solidFill>
                <a:latin typeface="Biski"/>
                <a:ea typeface="Biski"/>
                <a:cs typeface="Biski"/>
                <a:sym typeface="Biski"/>
              </a:rPr>
              <a:t>Last Day of School-</a:t>
            </a:r>
          </a:p>
          <a:p>
            <a:pPr algn="ctr">
              <a:lnSpc>
                <a:spcPts val="2628"/>
              </a:lnSpc>
              <a:spcBef>
                <a:spcPct val="0"/>
              </a:spcBef>
            </a:pPr>
            <a:r>
              <a:rPr lang="en-US" sz="1877">
                <a:solidFill>
                  <a:srgbClr val="00BF63"/>
                </a:solidFill>
                <a:latin typeface="Biski"/>
                <a:ea typeface="Biski"/>
                <a:cs typeface="Biski"/>
                <a:sym typeface="Biski"/>
              </a:rPr>
              <a:t>ASH K-12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7915466" y="2136370"/>
            <a:ext cx="2445097" cy="809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28"/>
              </a:lnSpc>
            </a:pPr>
            <a:r>
              <a:rPr lang="en-US" sz="1877">
                <a:solidFill>
                  <a:srgbClr val="000000"/>
                </a:solidFill>
                <a:latin typeface="Biski"/>
                <a:ea typeface="Biski"/>
                <a:cs typeface="Biski"/>
                <a:sym typeface="Biski"/>
              </a:rPr>
              <a:t>Last Day of School- </a:t>
            </a:r>
          </a:p>
          <a:p>
            <a:pPr algn="ctr">
              <a:lnSpc>
                <a:spcPts val="2628"/>
              </a:lnSpc>
              <a:spcBef>
                <a:spcPct val="0"/>
              </a:spcBef>
            </a:pPr>
            <a:r>
              <a:rPr lang="en-US" sz="1877">
                <a:solidFill>
                  <a:srgbClr val="F9951E"/>
                </a:solidFill>
                <a:latin typeface="Biski"/>
                <a:ea typeface="Biski"/>
                <a:cs typeface="Biski"/>
                <a:sym typeface="Biski"/>
              </a:rPr>
              <a:t>WDP 4K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3199256" y="3846775"/>
            <a:ext cx="2207568" cy="809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28"/>
              </a:lnSpc>
            </a:pPr>
            <a:r>
              <a:rPr lang="en-US" sz="1877">
                <a:solidFill>
                  <a:srgbClr val="000000"/>
                </a:solidFill>
                <a:latin typeface="Biski"/>
                <a:ea typeface="Biski"/>
                <a:cs typeface="Biski"/>
                <a:sym typeface="Biski"/>
              </a:rPr>
              <a:t>Summer Program </a:t>
            </a:r>
          </a:p>
          <a:p>
            <a:pPr algn="ctr">
              <a:lnSpc>
                <a:spcPts val="2628"/>
              </a:lnSpc>
              <a:spcBef>
                <a:spcPct val="0"/>
              </a:spcBef>
            </a:pPr>
            <a:r>
              <a:rPr lang="en-US" sz="1877">
                <a:solidFill>
                  <a:srgbClr val="000000"/>
                </a:solidFill>
                <a:latin typeface="Biski"/>
                <a:ea typeface="Biski"/>
                <a:cs typeface="Biski"/>
                <a:sym typeface="Biski"/>
              </a:rPr>
              <a:t>Starts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1190979" y="6762920"/>
            <a:ext cx="1502271" cy="1142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28"/>
              </a:lnSpc>
            </a:pPr>
            <a:r>
              <a:rPr lang="en-US" sz="1877">
                <a:solidFill>
                  <a:srgbClr val="000000"/>
                </a:solidFill>
                <a:latin typeface="Biski"/>
                <a:ea typeface="Biski"/>
                <a:cs typeface="Biski"/>
                <a:sym typeface="Biski"/>
              </a:rPr>
              <a:t>First Day of </a:t>
            </a:r>
          </a:p>
          <a:p>
            <a:pPr algn="ctr">
              <a:lnSpc>
                <a:spcPts val="2628"/>
              </a:lnSpc>
            </a:pPr>
            <a:r>
              <a:rPr lang="en-US" sz="1877">
                <a:solidFill>
                  <a:srgbClr val="000000"/>
                </a:solidFill>
                <a:latin typeface="Biski"/>
                <a:ea typeface="Biski"/>
                <a:cs typeface="Biski"/>
                <a:sym typeface="Biski"/>
              </a:rPr>
              <a:t>Summer-</a:t>
            </a:r>
          </a:p>
          <a:p>
            <a:pPr algn="ctr">
              <a:lnSpc>
                <a:spcPts val="2628"/>
              </a:lnSpc>
              <a:spcBef>
                <a:spcPct val="0"/>
              </a:spcBef>
            </a:pPr>
            <a:r>
              <a:rPr lang="en-US" sz="1877">
                <a:solidFill>
                  <a:srgbClr val="000000"/>
                </a:solidFill>
                <a:latin typeface="Biski"/>
                <a:ea typeface="Biski"/>
                <a:cs typeface="Biski"/>
                <a:sym typeface="Biski"/>
              </a:rPr>
              <a:t>Fathers Day!</a:t>
            </a:r>
          </a:p>
        </p:txBody>
      </p:sp>
      <p:sp>
        <p:nvSpPr>
          <p:cNvPr id="97" name="TextBox 97"/>
          <p:cNvSpPr txBox="1"/>
          <p:nvPr/>
        </p:nvSpPr>
        <p:spPr>
          <a:xfrm>
            <a:off x="12814277" y="2755429"/>
            <a:ext cx="2348657" cy="809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28"/>
              </a:lnSpc>
            </a:pPr>
            <a:r>
              <a:rPr lang="en-US" sz="1877">
                <a:solidFill>
                  <a:srgbClr val="000000"/>
                </a:solidFill>
                <a:latin typeface="Biski"/>
                <a:ea typeface="Biski"/>
                <a:cs typeface="Biski"/>
                <a:sym typeface="Biski"/>
              </a:rPr>
              <a:t>National Doughnut </a:t>
            </a:r>
          </a:p>
          <a:p>
            <a:pPr algn="ctr">
              <a:lnSpc>
                <a:spcPts val="2628"/>
              </a:lnSpc>
              <a:spcBef>
                <a:spcPct val="0"/>
              </a:spcBef>
            </a:pPr>
            <a:r>
              <a:rPr lang="en-US" sz="1877">
                <a:solidFill>
                  <a:srgbClr val="000000"/>
                </a:solidFill>
                <a:latin typeface="Biski"/>
                <a:ea typeface="Biski"/>
                <a:cs typeface="Biski"/>
                <a:sym typeface="Biski"/>
              </a:rPr>
              <a:t>Day </a:t>
            </a:r>
          </a:p>
        </p:txBody>
      </p:sp>
      <p:sp>
        <p:nvSpPr>
          <p:cNvPr id="98" name="TextBox 98"/>
          <p:cNvSpPr txBox="1"/>
          <p:nvPr/>
        </p:nvSpPr>
        <p:spPr>
          <a:xfrm rot="-883084">
            <a:off x="5611467" y="7122277"/>
            <a:ext cx="2191196" cy="476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28"/>
              </a:lnSpc>
              <a:spcBef>
                <a:spcPct val="0"/>
              </a:spcBef>
            </a:pPr>
            <a:r>
              <a:rPr lang="en-US" sz="1877">
                <a:solidFill>
                  <a:srgbClr val="000000"/>
                </a:solidFill>
                <a:latin typeface="Biski"/>
                <a:ea typeface="Biski"/>
                <a:cs typeface="Biski"/>
                <a:sym typeface="Biski"/>
              </a:rPr>
              <a:t>National Pink Day </a:t>
            </a:r>
          </a:p>
        </p:txBody>
      </p:sp>
      <p:sp>
        <p:nvSpPr>
          <p:cNvPr id="99" name="TextBox 99"/>
          <p:cNvSpPr txBox="1"/>
          <p:nvPr/>
        </p:nvSpPr>
        <p:spPr>
          <a:xfrm>
            <a:off x="13199308" y="3760983"/>
            <a:ext cx="1495871" cy="809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28"/>
              </a:lnSpc>
            </a:pPr>
            <a:r>
              <a:rPr lang="en-US" sz="1877">
                <a:solidFill>
                  <a:srgbClr val="000000"/>
                </a:solidFill>
                <a:latin typeface="Biski"/>
                <a:ea typeface="Biski"/>
                <a:cs typeface="Biski"/>
                <a:sym typeface="Biski"/>
              </a:rPr>
              <a:t>Baird Creek </a:t>
            </a:r>
          </a:p>
          <a:p>
            <a:pPr algn="ctr">
              <a:lnSpc>
                <a:spcPts val="2628"/>
              </a:lnSpc>
              <a:spcBef>
                <a:spcPct val="0"/>
              </a:spcBef>
            </a:pPr>
            <a:r>
              <a:rPr lang="en-US" sz="1877">
                <a:solidFill>
                  <a:srgbClr val="000000"/>
                </a:solidFill>
                <a:latin typeface="Biski"/>
                <a:ea typeface="Biski"/>
                <a:cs typeface="Biski"/>
                <a:sym typeface="Biski"/>
              </a:rPr>
              <a:t>Field Trip</a:t>
            </a:r>
          </a:p>
        </p:txBody>
      </p:sp>
      <p:sp>
        <p:nvSpPr>
          <p:cNvPr id="100" name="TextBox 100"/>
          <p:cNvSpPr txBox="1"/>
          <p:nvPr/>
        </p:nvSpPr>
        <p:spPr>
          <a:xfrm>
            <a:off x="5888786" y="5254940"/>
            <a:ext cx="1576090" cy="1142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28"/>
              </a:lnSpc>
            </a:pPr>
            <a:r>
              <a:rPr lang="en-US" sz="1877">
                <a:solidFill>
                  <a:srgbClr val="000000"/>
                </a:solidFill>
                <a:latin typeface="Biski"/>
                <a:ea typeface="Biski"/>
                <a:cs typeface="Biski"/>
                <a:sym typeface="Biski"/>
              </a:rPr>
              <a:t>Big Cheddar </a:t>
            </a:r>
          </a:p>
          <a:p>
            <a:pPr algn="ctr">
              <a:lnSpc>
                <a:spcPts val="2628"/>
              </a:lnSpc>
            </a:pPr>
            <a:r>
              <a:rPr lang="en-US" sz="1877">
                <a:solidFill>
                  <a:srgbClr val="000000"/>
                </a:solidFill>
                <a:latin typeface="Biski"/>
                <a:ea typeface="Biski"/>
                <a:cs typeface="Biski"/>
                <a:sym typeface="Biski"/>
              </a:rPr>
              <a:t>Bounce Field</a:t>
            </a:r>
          </a:p>
          <a:p>
            <a:pPr algn="ctr">
              <a:lnSpc>
                <a:spcPts val="2628"/>
              </a:lnSpc>
              <a:spcBef>
                <a:spcPct val="0"/>
              </a:spcBef>
            </a:pPr>
            <a:r>
              <a:rPr lang="en-US" sz="1877">
                <a:solidFill>
                  <a:srgbClr val="000000"/>
                </a:solidFill>
                <a:latin typeface="Biski"/>
                <a:ea typeface="Biski"/>
                <a:cs typeface="Biski"/>
                <a:sym typeface="Biski"/>
              </a:rPr>
              <a:t>Trip</a:t>
            </a:r>
          </a:p>
        </p:txBody>
      </p:sp>
      <p:sp>
        <p:nvSpPr>
          <p:cNvPr id="101" name="TextBox 101"/>
          <p:cNvSpPr txBox="1"/>
          <p:nvPr/>
        </p:nvSpPr>
        <p:spPr>
          <a:xfrm>
            <a:off x="8428141" y="6685099"/>
            <a:ext cx="1347341" cy="809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28"/>
              </a:lnSpc>
            </a:pPr>
            <a:r>
              <a:rPr lang="en-US" sz="1877">
                <a:solidFill>
                  <a:srgbClr val="000000"/>
                </a:solidFill>
                <a:latin typeface="Biski"/>
                <a:ea typeface="Biski"/>
                <a:cs typeface="Biski"/>
                <a:sym typeface="Biski"/>
              </a:rPr>
              <a:t>Bay Beach </a:t>
            </a:r>
          </a:p>
          <a:p>
            <a:pPr algn="ctr">
              <a:lnSpc>
                <a:spcPts val="2628"/>
              </a:lnSpc>
              <a:spcBef>
                <a:spcPct val="0"/>
              </a:spcBef>
            </a:pPr>
            <a:r>
              <a:rPr lang="en-US" sz="1877">
                <a:solidFill>
                  <a:srgbClr val="000000"/>
                </a:solidFill>
                <a:latin typeface="Biski"/>
                <a:ea typeface="Biski"/>
                <a:cs typeface="Biski"/>
                <a:sym typeface="Biski"/>
              </a:rPr>
              <a:t>Field Trip</a:t>
            </a:r>
          </a:p>
        </p:txBody>
      </p:sp>
      <p:sp>
        <p:nvSpPr>
          <p:cNvPr id="102" name="TextBox 102"/>
          <p:cNvSpPr txBox="1"/>
          <p:nvPr/>
        </p:nvSpPr>
        <p:spPr>
          <a:xfrm rot="1375211">
            <a:off x="4934182" y="8501661"/>
            <a:ext cx="1257002" cy="476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28"/>
              </a:lnSpc>
              <a:spcBef>
                <a:spcPct val="0"/>
              </a:spcBef>
            </a:pPr>
            <a:r>
              <a:rPr lang="en-US" sz="1877">
                <a:solidFill>
                  <a:srgbClr val="000000"/>
                </a:solidFill>
                <a:latin typeface="Biski"/>
                <a:ea typeface="Biski"/>
                <a:cs typeface="Biski"/>
                <a:sym typeface="Biski"/>
              </a:rPr>
              <a:t>MUD DAY!!</a:t>
            </a:r>
          </a:p>
        </p:txBody>
      </p:sp>
      <p:sp>
        <p:nvSpPr>
          <p:cNvPr id="103" name="TextBox 103"/>
          <p:cNvSpPr txBox="1"/>
          <p:nvPr/>
        </p:nvSpPr>
        <p:spPr>
          <a:xfrm>
            <a:off x="13238673" y="6667648"/>
            <a:ext cx="1417141" cy="476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28"/>
              </a:lnSpc>
              <a:spcBef>
                <a:spcPct val="0"/>
              </a:spcBef>
            </a:pPr>
            <a:r>
              <a:rPr lang="en-US" sz="1877">
                <a:solidFill>
                  <a:srgbClr val="000000"/>
                </a:solidFill>
                <a:latin typeface="Biski"/>
                <a:ea typeface="Biski"/>
                <a:cs typeface="Biski"/>
                <a:sym typeface="Biski"/>
              </a:rPr>
              <a:t>Pajama Day</a:t>
            </a:r>
          </a:p>
        </p:txBody>
      </p:sp>
      <p:sp>
        <p:nvSpPr>
          <p:cNvPr id="104" name="TextBox 104"/>
          <p:cNvSpPr txBox="1"/>
          <p:nvPr/>
        </p:nvSpPr>
        <p:spPr>
          <a:xfrm>
            <a:off x="10347481" y="5172529"/>
            <a:ext cx="2443609" cy="809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28"/>
              </a:lnSpc>
            </a:pPr>
            <a:r>
              <a:rPr lang="en-US" sz="1877">
                <a:solidFill>
                  <a:srgbClr val="000000"/>
                </a:solidFill>
                <a:latin typeface="Biski"/>
                <a:ea typeface="Biski"/>
                <a:cs typeface="Biski"/>
                <a:sym typeface="Biski"/>
              </a:rPr>
              <a:t>National Picnic Day-</a:t>
            </a:r>
          </a:p>
          <a:p>
            <a:pPr algn="ctr">
              <a:lnSpc>
                <a:spcPts val="2628"/>
              </a:lnSpc>
              <a:spcBef>
                <a:spcPct val="0"/>
              </a:spcBef>
            </a:pPr>
            <a:r>
              <a:rPr lang="en-US" sz="1877">
                <a:solidFill>
                  <a:srgbClr val="000000"/>
                </a:solidFill>
                <a:latin typeface="Biski"/>
                <a:ea typeface="Biski"/>
                <a:cs typeface="Biski"/>
                <a:sym typeface="Biski"/>
              </a:rPr>
              <a:t>Centerwide Picnic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10801939" y="6692394"/>
            <a:ext cx="1475333" cy="1142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28"/>
              </a:lnSpc>
            </a:pPr>
            <a:r>
              <a:rPr lang="en-US" sz="1877">
                <a:solidFill>
                  <a:srgbClr val="000000"/>
                </a:solidFill>
                <a:latin typeface="Biski"/>
                <a:ea typeface="Biski"/>
                <a:cs typeface="Biski"/>
                <a:sym typeface="Biski"/>
              </a:rPr>
              <a:t>Eric Carle’s </a:t>
            </a:r>
          </a:p>
          <a:p>
            <a:pPr algn="ctr">
              <a:lnSpc>
                <a:spcPts val="2628"/>
              </a:lnSpc>
            </a:pPr>
            <a:r>
              <a:rPr lang="en-US" sz="1877">
                <a:solidFill>
                  <a:srgbClr val="000000"/>
                </a:solidFill>
                <a:latin typeface="Biski"/>
                <a:ea typeface="Biski"/>
                <a:cs typeface="Biski"/>
                <a:sym typeface="Biski"/>
              </a:rPr>
              <a:t>Birthday-</a:t>
            </a:r>
          </a:p>
          <a:p>
            <a:pPr algn="ctr">
              <a:lnSpc>
                <a:spcPts val="2628"/>
              </a:lnSpc>
              <a:spcBef>
                <a:spcPct val="0"/>
              </a:spcBef>
            </a:pPr>
            <a:r>
              <a:rPr lang="en-US" sz="1877">
                <a:solidFill>
                  <a:srgbClr val="000000"/>
                </a:solidFill>
                <a:latin typeface="Biski"/>
                <a:ea typeface="Biski"/>
                <a:cs typeface="Biski"/>
                <a:sym typeface="Biski"/>
              </a:rPr>
              <a:t>Nature Walk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</Words>
  <Application>Microsoft Office PowerPoint</Application>
  <PresentationFormat>Custom</PresentationFormat>
  <Paragraphs>68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Asap Condensed</vt:lpstr>
      <vt:lpstr>Biski</vt:lpstr>
      <vt:lpstr>Arial</vt:lpstr>
      <vt:lpstr>Calibri</vt:lpstr>
      <vt:lpstr>Gulfs Display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paragraph text</dc:title>
  <cp:lastModifiedBy>Jayme Przybylski</cp:lastModifiedBy>
  <cp:revision>1</cp:revision>
  <dcterms:created xsi:type="dcterms:W3CDTF">2006-08-16T00:00:00Z</dcterms:created>
  <dcterms:modified xsi:type="dcterms:W3CDTF">2026-06-01T15:36:02Z</dcterms:modified>
  <dc:identifier>DAHI5qK-M0c</dc:identifier>
</cp:coreProperties>
</file>