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7010400" cy="9296400"/>
  <p:embeddedFontLst>
    <p:embeddedFont>
      <p:font typeface="Canva Student Font" panose="020B0604020202020204" charset="0"/>
      <p:regular r:id="rId3"/>
    </p:embeddedFont>
    <p:embeddedFont>
      <p:font typeface="Handy Casual" panose="020B0604020202020204" charset="0"/>
      <p:regular r:id="rId4"/>
    </p:embeddedFont>
    <p:embeddedFont>
      <p:font typeface="Jenthill" panose="020B0604020202020204" charset="0"/>
      <p:regular r:id="rId5"/>
    </p:embeddedFont>
    <p:embeddedFont>
      <p:font typeface="Jenthill Caps"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30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3ED"/>
        </a:solidFill>
        <a:effectLst/>
      </p:bgPr>
    </p:bg>
    <p:spTree>
      <p:nvGrpSpPr>
        <p:cNvPr id="1" name=""/>
        <p:cNvGrpSpPr/>
        <p:nvPr/>
      </p:nvGrpSpPr>
      <p:grpSpPr>
        <a:xfrm>
          <a:off x="0" y="0"/>
          <a:ext cx="0" cy="0"/>
          <a:chOff x="0" y="0"/>
          <a:chExt cx="0" cy="0"/>
        </a:xfrm>
      </p:grpSpPr>
      <p:grpSp>
        <p:nvGrpSpPr>
          <p:cNvPr id="2" name="Group 2"/>
          <p:cNvGrpSpPr/>
          <p:nvPr/>
        </p:nvGrpSpPr>
        <p:grpSpPr>
          <a:xfrm>
            <a:off x="-359632" y="-759973"/>
            <a:ext cx="8491664" cy="11578345"/>
            <a:chOff x="0" y="0"/>
            <a:chExt cx="11322219" cy="15437794"/>
          </a:xfrm>
        </p:grpSpPr>
        <p:sp>
          <p:nvSpPr>
            <p:cNvPr id="3" name="Freeform 3"/>
            <p:cNvSpPr/>
            <p:nvPr/>
          </p:nvSpPr>
          <p:spPr>
            <a:xfrm>
              <a:off x="0" y="0"/>
              <a:ext cx="5661109" cy="2525058"/>
            </a:xfrm>
            <a:custGeom>
              <a:avLst/>
              <a:gdLst/>
              <a:ahLst/>
              <a:cxnLst/>
              <a:rect l="l" t="t" r="r" b="b"/>
              <a:pathLst>
                <a:path w="5661109" h="2525058">
                  <a:moveTo>
                    <a:pt x="0" y="0"/>
                  </a:moveTo>
                  <a:lnTo>
                    <a:pt x="5661109" y="0"/>
                  </a:lnTo>
                  <a:lnTo>
                    <a:pt x="5661109"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661109" y="0"/>
              <a:ext cx="5661109" cy="2525058"/>
            </a:xfrm>
            <a:custGeom>
              <a:avLst/>
              <a:gdLst/>
              <a:ahLst/>
              <a:cxnLst/>
              <a:rect l="l" t="t" r="r" b="b"/>
              <a:pathLst>
                <a:path w="5661109" h="2525058">
                  <a:moveTo>
                    <a:pt x="0" y="0"/>
                  </a:moveTo>
                  <a:lnTo>
                    <a:pt x="5661110" y="0"/>
                  </a:lnTo>
                  <a:lnTo>
                    <a:pt x="5661110"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0" y="2566227"/>
              <a:ext cx="5661109" cy="2525058"/>
            </a:xfrm>
            <a:custGeom>
              <a:avLst/>
              <a:gdLst/>
              <a:ahLst/>
              <a:cxnLst/>
              <a:rect l="l" t="t" r="r" b="b"/>
              <a:pathLst>
                <a:path w="5661109" h="2525058">
                  <a:moveTo>
                    <a:pt x="0" y="0"/>
                  </a:moveTo>
                  <a:lnTo>
                    <a:pt x="5661109" y="0"/>
                  </a:lnTo>
                  <a:lnTo>
                    <a:pt x="5661109"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5661109" y="2566227"/>
              <a:ext cx="5661109" cy="2525058"/>
            </a:xfrm>
            <a:custGeom>
              <a:avLst/>
              <a:gdLst/>
              <a:ahLst/>
              <a:cxnLst/>
              <a:rect l="l" t="t" r="r" b="b"/>
              <a:pathLst>
                <a:path w="5661109" h="2525058">
                  <a:moveTo>
                    <a:pt x="0" y="0"/>
                  </a:moveTo>
                  <a:lnTo>
                    <a:pt x="5661110" y="0"/>
                  </a:lnTo>
                  <a:lnTo>
                    <a:pt x="5661110"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0" y="5167733"/>
              <a:ext cx="5661109" cy="2525058"/>
            </a:xfrm>
            <a:custGeom>
              <a:avLst/>
              <a:gdLst/>
              <a:ahLst/>
              <a:cxnLst/>
              <a:rect l="l" t="t" r="r" b="b"/>
              <a:pathLst>
                <a:path w="5661109" h="2525058">
                  <a:moveTo>
                    <a:pt x="0" y="0"/>
                  </a:moveTo>
                  <a:lnTo>
                    <a:pt x="5661109" y="0"/>
                  </a:lnTo>
                  <a:lnTo>
                    <a:pt x="5661109"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5661109" y="5193839"/>
              <a:ext cx="5661109" cy="2525058"/>
            </a:xfrm>
            <a:custGeom>
              <a:avLst/>
              <a:gdLst/>
              <a:ahLst/>
              <a:cxnLst/>
              <a:rect l="l" t="t" r="r" b="b"/>
              <a:pathLst>
                <a:path w="5661109" h="2525058">
                  <a:moveTo>
                    <a:pt x="0" y="0"/>
                  </a:moveTo>
                  <a:lnTo>
                    <a:pt x="5661110" y="0"/>
                  </a:lnTo>
                  <a:lnTo>
                    <a:pt x="5661110"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0" y="7718897"/>
              <a:ext cx="5661109" cy="2525058"/>
            </a:xfrm>
            <a:custGeom>
              <a:avLst/>
              <a:gdLst/>
              <a:ahLst/>
              <a:cxnLst/>
              <a:rect l="l" t="t" r="r" b="b"/>
              <a:pathLst>
                <a:path w="5661109" h="2525058">
                  <a:moveTo>
                    <a:pt x="0" y="0"/>
                  </a:moveTo>
                  <a:lnTo>
                    <a:pt x="5661109" y="0"/>
                  </a:lnTo>
                  <a:lnTo>
                    <a:pt x="5661109"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5661109" y="7718897"/>
              <a:ext cx="5661109" cy="2525058"/>
            </a:xfrm>
            <a:custGeom>
              <a:avLst/>
              <a:gdLst/>
              <a:ahLst/>
              <a:cxnLst/>
              <a:rect l="l" t="t" r="r" b="b"/>
              <a:pathLst>
                <a:path w="5661109" h="2525058">
                  <a:moveTo>
                    <a:pt x="0" y="0"/>
                  </a:moveTo>
                  <a:lnTo>
                    <a:pt x="5661110" y="0"/>
                  </a:lnTo>
                  <a:lnTo>
                    <a:pt x="5661110"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0" y="10285124"/>
              <a:ext cx="5661109" cy="2525058"/>
            </a:xfrm>
            <a:custGeom>
              <a:avLst/>
              <a:gdLst/>
              <a:ahLst/>
              <a:cxnLst/>
              <a:rect l="l" t="t" r="r" b="b"/>
              <a:pathLst>
                <a:path w="5661109" h="2525058">
                  <a:moveTo>
                    <a:pt x="0" y="0"/>
                  </a:moveTo>
                  <a:lnTo>
                    <a:pt x="5661109" y="0"/>
                  </a:lnTo>
                  <a:lnTo>
                    <a:pt x="5661109"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5661109" y="10285124"/>
              <a:ext cx="5661109" cy="2525058"/>
            </a:xfrm>
            <a:custGeom>
              <a:avLst/>
              <a:gdLst/>
              <a:ahLst/>
              <a:cxnLst/>
              <a:rect l="l" t="t" r="r" b="b"/>
              <a:pathLst>
                <a:path w="5661109" h="2525058">
                  <a:moveTo>
                    <a:pt x="0" y="0"/>
                  </a:moveTo>
                  <a:lnTo>
                    <a:pt x="5661110" y="0"/>
                  </a:lnTo>
                  <a:lnTo>
                    <a:pt x="5661110"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0" y="12886630"/>
              <a:ext cx="5661109" cy="2525058"/>
            </a:xfrm>
            <a:custGeom>
              <a:avLst/>
              <a:gdLst/>
              <a:ahLst/>
              <a:cxnLst/>
              <a:rect l="l" t="t" r="r" b="b"/>
              <a:pathLst>
                <a:path w="5661109" h="2525058">
                  <a:moveTo>
                    <a:pt x="0" y="0"/>
                  </a:moveTo>
                  <a:lnTo>
                    <a:pt x="5661109" y="0"/>
                  </a:lnTo>
                  <a:lnTo>
                    <a:pt x="5661109"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5661109" y="12912736"/>
              <a:ext cx="5661109" cy="2525058"/>
            </a:xfrm>
            <a:custGeom>
              <a:avLst/>
              <a:gdLst/>
              <a:ahLst/>
              <a:cxnLst/>
              <a:rect l="l" t="t" r="r" b="b"/>
              <a:pathLst>
                <a:path w="5661109" h="2525058">
                  <a:moveTo>
                    <a:pt x="0" y="0"/>
                  </a:moveTo>
                  <a:lnTo>
                    <a:pt x="5661110" y="0"/>
                  </a:lnTo>
                  <a:lnTo>
                    <a:pt x="5661110" y="2525058"/>
                  </a:lnTo>
                  <a:lnTo>
                    <a:pt x="0" y="25250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5" name="Group 15"/>
          <p:cNvGrpSpPr/>
          <p:nvPr/>
        </p:nvGrpSpPr>
        <p:grpSpPr>
          <a:xfrm>
            <a:off x="641799" y="7608254"/>
            <a:ext cx="3847552" cy="1919687"/>
            <a:chOff x="0" y="0"/>
            <a:chExt cx="4109211" cy="2050238"/>
          </a:xfrm>
        </p:grpSpPr>
        <p:sp>
          <p:nvSpPr>
            <p:cNvPr id="16" name="Freeform 16"/>
            <p:cNvSpPr/>
            <p:nvPr/>
          </p:nvSpPr>
          <p:spPr>
            <a:xfrm>
              <a:off x="10160" y="16510"/>
              <a:ext cx="4086351" cy="2022298"/>
            </a:xfrm>
            <a:custGeom>
              <a:avLst/>
              <a:gdLst/>
              <a:ahLst/>
              <a:cxnLst/>
              <a:rect l="l" t="t" r="r" b="b"/>
              <a:pathLst>
                <a:path w="4086351" h="2022298">
                  <a:moveTo>
                    <a:pt x="4086351" y="2022298"/>
                  </a:moveTo>
                  <a:lnTo>
                    <a:pt x="0" y="2014678"/>
                  </a:lnTo>
                  <a:lnTo>
                    <a:pt x="0" y="714613"/>
                  </a:lnTo>
                  <a:lnTo>
                    <a:pt x="17780" y="19050"/>
                  </a:lnTo>
                  <a:lnTo>
                    <a:pt x="2035644" y="0"/>
                  </a:lnTo>
                  <a:lnTo>
                    <a:pt x="4067301" y="5080"/>
                  </a:lnTo>
                  <a:close/>
                </a:path>
              </a:pathLst>
            </a:custGeom>
            <a:solidFill>
              <a:srgbClr val="FDFBF7"/>
            </a:solidFill>
          </p:spPr>
          <p:txBody>
            <a:bodyPr/>
            <a:lstStyle/>
            <a:p>
              <a:endParaRPr lang="en-US"/>
            </a:p>
          </p:txBody>
        </p:sp>
        <p:sp>
          <p:nvSpPr>
            <p:cNvPr id="17" name="Freeform 17"/>
            <p:cNvSpPr/>
            <p:nvPr/>
          </p:nvSpPr>
          <p:spPr>
            <a:xfrm>
              <a:off x="-215" y="0"/>
              <a:ext cx="4110695" cy="2048262"/>
            </a:xfrm>
            <a:custGeom>
              <a:avLst/>
              <a:gdLst/>
              <a:ahLst/>
              <a:cxnLst/>
              <a:rect l="l" t="t" r="r" b="b"/>
              <a:pathLst>
                <a:path w="4110695" h="2048262">
                  <a:moveTo>
                    <a:pt x="4077676" y="21590"/>
                  </a:moveTo>
                  <a:cubicBezTo>
                    <a:pt x="4078946" y="34290"/>
                    <a:pt x="4078946" y="44450"/>
                    <a:pt x="4080216" y="54610"/>
                  </a:cubicBezTo>
                  <a:cubicBezTo>
                    <a:pt x="4082756" y="94095"/>
                    <a:pt x="4084026" y="137179"/>
                    <a:pt x="4086566" y="178724"/>
                  </a:cubicBezTo>
                  <a:cubicBezTo>
                    <a:pt x="4086566" y="238734"/>
                    <a:pt x="4099266" y="1422005"/>
                    <a:pt x="4105616" y="1482015"/>
                  </a:cubicBezTo>
                  <a:cubicBezTo>
                    <a:pt x="4111966" y="1572799"/>
                    <a:pt x="4108156" y="1665122"/>
                    <a:pt x="4108156" y="1755906"/>
                  </a:cubicBezTo>
                  <a:cubicBezTo>
                    <a:pt x="4108156" y="1835919"/>
                    <a:pt x="4109426" y="1909778"/>
                    <a:pt x="4110696" y="1988008"/>
                  </a:cubicBezTo>
                  <a:cubicBezTo>
                    <a:pt x="4110696" y="2009598"/>
                    <a:pt x="4110696" y="2023568"/>
                    <a:pt x="4110696" y="2047698"/>
                  </a:cubicBezTo>
                  <a:cubicBezTo>
                    <a:pt x="4087836" y="2047698"/>
                    <a:pt x="4067516" y="2048968"/>
                    <a:pt x="4039408" y="2047698"/>
                  </a:cubicBezTo>
                  <a:cubicBezTo>
                    <a:pt x="3833086" y="2042618"/>
                    <a:pt x="3623589" y="2048968"/>
                    <a:pt x="3417267" y="2043888"/>
                  </a:cubicBezTo>
                  <a:cubicBezTo>
                    <a:pt x="3293474" y="2040078"/>
                    <a:pt x="3172855" y="2042618"/>
                    <a:pt x="3049062" y="2040078"/>
                  </a:cubicBezTo>
                  <a:cubicBezTo>
                    <a:pt x="2991926" y="2038808"/>
                    <a:pt x="2934791" y="2037538"/>
                    <a:pt x="2877655" y="2036268"/>
                  </a:cubicBezTo>
                  <a:cubicBezTo>
                    <a:pt x="2842739" y="2036268"/>
                    <a:pt x="2810998" y="2037538"/>
                    <a:pt x="2776081" y="2037538"/>
                  </a:cubicBezTo>
                  <a:cubicBezTo>
                    <a:pt x="2687204" y="2036268"/>
                    <a:pt x="2442792" y="2037538"/>
                    <a:pt x="2353915" y="2036268"/>
                  </a:cubicBezTo>
                  <a:cubicBezTo>
                    <a:pt x="2290431" y="2034998"/>
                    <a:pt x="1020756" y="2043888"/>
                    <a:pt x="957272" y="2042618"/>
                  </a:cubicBezTo>
                  <a:cubicBezTo>
                    <a:pt x="941401" y="2042618"/>
                    <a:pt x="922356" y="2043888"/>
                    <a:pt x="906485" y="2043888"/>
                  </a:cubicBezTo>
                  <a:cubicBezTo>
                    <a:pt x="868395" y="2043888"/>
                    <a:pt x="833479" y="2045158"/>
                    <a:pt x="795389" y="2045158"/>
                  </a:cubicBezTo>
                  <a:cubicBezTo>
                    <a:pt x="700163" y="2045158"/>
                    <a:pt x="608112" y="2043888"/>
                    <a:pt x="512886" y="2042618"/>
                  </a:cubicBezTo>
                  <a:cubicBezTo>
                    <a:pt x="455751" y="2041348"/>
                    <a:pt x="398615" y="2040078"/>
                    <a:pt x="344654" y="2038808"/>
                  </a:cubicBezTo>
                  <a:cubicBezTo>
                    <a:pt x="243080" y="2037538"/>
                    <a:pt x="141506" y="2036268"/>
                    <a:pt x="44665" y="2036268"/>
                  </a:cubicBezTo>
                  <a:cubicBezTo>
                    <a:pt x="34505" y="2036268"/>
                    <a:pt x="25615" y="2036268"/>
                    <a:pt x="15455" y="2034998"/>
                  </a:cubicBezTo>
                  <a:cubicBezTo>
                    <a:pt x="6565" y="2033728"/>
                    <a:pt x="1485" y="2027378"/>
                    <a:pt x="4025" y="2018488"/>
                  </a:cubicBezTo>
                  <a:cubicBezTo>
                    <a:pt x="12915" y="1986713"/>
                    <a:pt x="9105" y="1948246"/>
                    <a:pt x="7835" y="1908239"/>
                  </a:cubicBezTo>
                  <a:cubicBezTo>
                    <a:pt x="6565" y="1826687"/>
                    <a:pt x="2755" y="1746674"/>
                    <a:pt x="4025" y="1665122"/>
                  </a:cubicBezTo>
                  <a:cubicBezTo>
                    <a:pt x="1485" y="1563567"/>
                    <a:pt x="-3595" y="306437"/>
                    <a:pt x="4025" y="203343"/>
                  </a:cubicBezTo>
                  <a:cubicBezTo>
                    <a:pt x="5295" y="183340"/>
                    <a:pt x="4025" y="161798"/>
                    <a:pt x="5295" y="141795"/>
                  </a:cubicBezTo>
                  <a:cubicBezTo>
                    <a:pt x="6565" y="109482"/>
                    <a:pt x="9105" y="74092"/>
                    <a:pt x="10375" y="44450"/>
                  </a:cubicBezTo>
                  <a:cubicBezTo>
                    <a:pt x="10375" y="41910"/>
                    <a:pt x="11645" y="39370"/>
                    <a:pt x="12915" y="38100"/>
                  </a:cubicBezTo>
                  <a:cubicBezTo>
                    <a:pt x="34505" y="35560"/>
                    <a:pt x="62152" y="30480"/>
                    <a:pt x="112939" y="29210"/>
                  </a:cubicBezTo>
                  <a:cubicBezTo>
                    <a:pt x="198642" y="25400"/>
                    <a:pt x="284345" y="22860"/>
                    <a:pt x="373222" y="20320"/>
                  </a:cubicBezTo>
                  <a:cubicBezTo>
                    <a:pt x="433531" y="17780"/>
                    <a:pt x="493841" y="16510"/>
                    <a:pt x="550976" y="13970"/>
                  </a:cubicBezTo>
                  <a:cubicBezTo>
                    <a:pt x="608112" y="11430"/>
                    <a:pt x="668421" y="8890"/>
                    <a:pt x="725557" y="8890"/>
                  </a:cubicBezTo>
                  <a:cubicBezTo>
                    <a:pt x="789040" y="7620"/>
                    <a:pt x="852524" y="10160"/>
                    <a:pt x="916008" y="8890"/>
                  </a:cubicBezTo>
                  <a:cubicBezTo>
                    <a:pt x="995363" y="8890"/>
                    <a:pt x="2433269" y="6350"/>
                    <a:pt x="2512624" y="5080"/>
                  </a:cubicBezTo>
                  <a:cubicBezTo>
                    <a:pt x="2588804" y="3810"/>
                    <a:pt x="2664985" y="2540"/>
                    <a:pt x="2744340" y="2540"/>
                  </a:cubicBezTo>
                  <a:cubicBezTo>
                    <a:pt x="2874481" y="1270"/>
                    <a:pt x="3001449" y="0"/>
                    <a:pt x="3131590" y="0"/>
                  </a:cubicBezTo>
                  <a:cubicBezTo>
                    <a:pt x="3185552" y="0"/>
                    <a:pt x="3242687" y="2540"/>
                    <a:pt x="3296648" y="2540"/>
                  </a:cubicBezTo>
                  <a:cubicBezTo>
                    <a:pt x="3445835" y="3810"/>
                    <a:pt x="3598196" y="5080"/>
                    <a:pt x="3747383" y="7620"/>
                  </a:cubicBezTo>
                  <a:cubicBezTo>
                    <a:pt x="3826737" y="8890"/>
                    <a:pt x="3906092" y="12700"/>
                    <a:pt x="3985447" y="16510"/>
                  </a:cubicBezTo>
                  <a:cubicBezTo>
                    <a:pt x="4004492" y="16510"/>
                    <a:pt x="4023537" y="16510"/>
                    <a:pt x="4039408" y="16510"/>
                  </a:cubicBezTo>
                  <a:cubicBezTo>
                    <a:pt x="4058626" y="17780"/>
                    <a:pt x="4067516" y="20320"/>
                    <a:pt x="4077676" y="21590"/>
                  </a:cubicBezTo>
                  <a:close/>
                  <a:moveTo>
                    <a:pt x="4087836" y="2031188"/>
                  </a:moveTo>
                  <a:cubicBezTo>
                    <a:pt x="4089106" y="2014678"/>
                    <a:pt x="4090376" y="2001978"/>
                    <a:pt x="4090376" y="1989278"/>
                  </a:cubicBezTo>
                  <a:cubicBezTo>
                    <a:pt x="4089106" y="1902084"/>
                    <a:pt x="4087836" y="1820532"/>
                    <a:pt x="4087836" y="1732826"/>
                  </a:cubicBezTo>
                  <a:cubicBezTo>
                    <a:pt x="4087836" y="1692819"/>
                    <a:pt x="4090376" y="1652812"/>
                    <a:pt x="4089106" y="1612806"/>
                  </a:cubicBezTo>
                  <a:cubicBezTo>
                    <a:pt x="4089106" y="1575877"/>
                    <a:pt x="4087836" y="1537409"/>
                    <a:pt x="4086566" y="1500480"/>
                  </a:cubicBezTo>
                  <a:cubicBezTo>
                    <a:pt x="4081486" y="1443547"/>
                    <a:pt x="4070056" y="264892"/>
                    <a:pt x="4070056" y="207960"/>
                  </a:cubicBezTo>
                  <a:cubicBezTo>
                    <a:pt x="4067516" y="160260"/>
                    <a:pt x="4064976" y="111021"/>
                    <a:pt x="4062436" y="63500"/>
                  </a:cubicBezTo>
                  <a:cubicBezTo>
                    <a:pt x="4061166" y="44450"/>
                    <a:pt x="4059896" y="43180"/>
                    <a:pt x="4029885" y="41910"/>
                  </a:cubicBezTo>
                  <a:cubicBezTo>
                    <a:pt x="4020363" y="41910"/>
                    <a:pt x="4014015" y="41910"/>
                    <a:pt x="4004492" y="40640"/>
                  </a:cubicBezTo>
                  <a:cubicBezTo>
                    <a:pt x="3925137" y="36830"/>
                    <a:pt x="3842608" y="31750"/>
                    <a:pt x="3763254" y="30480"/>
                  </a:cubicBezTo>
                  <a:cubicBezTo>
                    <a:pt x="3569628" y="26670"/>
                    <a:pt x="3372829" y="25400"/>
                    <a:pt x="3179204" y="22860"/>
                  </a:cubicBezTo>
                  <a:cubicBezTo>
                    <a:pt x="3150636" y="22860"/>
                    <a:pt x="3118894" y="22860"/>
                    <a:pt x="3090326" y="22860"/>
                  </a:cubicBezTo>
                  <a:cubicBezTo>
                    <a:pt x="3042713" y="22860"/>
                    <a:pt x="2995100" y="22860"/>
                    <a:pt x="2950662" y="22860"/>
                  </a:cubicBezTo>
                  <a:cubicBezTo>
                    <a:pt x="2849088" y="22860"/>
                    <a:pt x="2747514" y="22860"/>
                    <a:pt x="2649114" y="24130"/>
                  </a:cubicBezTo>
                  <a:cubicBezTo>
                    <a:pt x="2563411" y="25400"/>
                    <a:pt x="1119156" y="29210"/>
                    <a:pt x="1033453" y="29210"/>
                  </a:cubicBezTo>
                  <a:cubicBezTo>
                    <a:pt x="893789" y="29210"/>
                    <a:pt x="754124" y="26670"/>
                    <a:pt x="614460" y="33020"/>
                  </a:cubicBezTo>
                  <a:cubicBezTo>
                    <a:pt x="541454" y="36830"/>
                    <a:pt x="471622" y="36830"/>
                    <a:pt x="401790" y="38100"/>
                  </a:cubicBezTo>
                  <a:cubicBezTo>
                    <a:pt x="281170" y="41910"/>
                    <a:pt x="160551" y="45720"/>
                    <a:pt x="45935" y="50800"/>
                  </a:cubicBezTo>
                  <a:cubicBezTo>
                    <a:pt x="33235" y="50800"/>
                    <a:pt x="30695" y="53340"/>
                    <a:pt x="29425" y="69475"/>
                  </a:cubicBezTo>
                  <a:cubicBezTo>
                    <a:pt x="28155" y="97172"/>
                    <a:pt x="28155" y="124869"/>
                    <a:pt x="26885" y="152566"/>
                  </a:cubicBezTo>
                  <a:cubicBezTo>
                    <a:pt x="25615" y="198727"/>
                    <a:pt x="23075" y="243350"/>
                    <a:pt x="21805" y="289512"/>
                  </a:cubicBezTo>
                  <a:cubicBezTo>
                    <a:pt x="16725" y="338750"/>
                    <a:pt x="23075" y="1542025"/>
                    <a:pt x="25615" y="1591264"/>
                  </a:cubicBezTo>
                  <a:cubicBezTo>
                    <a:pt x="25615" y="1643580"/>
                    <a:pt x="25615" y="1697435"/>
                    <a:pt x="26885" y="1749752"/>
                  </a:cubicBezTo>
                  <a:cubicBezTo>
                    <a:pt x="26885" y="1788219"/>
                    <a:pt x="29425" y="1826687"/>
                    <a:pt x="29425" y="1865155"/>
                  </a:cubicBezTo>
                  <a:cubicBezTo>
                    <a:pt x="29425" y="1906700"/>
                    <a:pt x="29425" y="1948246"/>
                    <a:pt x="28155" y="1989278"/>
                  </a:cubicBezTo>
                  <a:cubicBezTo>
                    <a:pt x="28155" y="1993088"/>
                    <a:pt x="28155" y="1995628"/>
                    <a:pt x="28155" y="1999438"/>
                  </a:cubicBezTo>
                  <a:cubicBezTo>
                    <a:pt x="28155" y="2009598"/>
                    <a:pt x="31965" y="2013408"/>
                    <a:pt x="40855" y="2013408"/>
                  </a:cubicBezTo>
                  <a:cubicBezTo>
                    <a:pt x="68500" y="2013408"/>
                    <a:pt x="112939" y="2014678"/>
                    <a:pt x="154203" y="2014678"/>
                  </a:cubicBezTo>
                  <a:cubicBezTo>
                    <a:pt x="214513" y="2014678"/>
                    <a:pt x="277996" y="2012138"/>
                    <a:pt x="338306" y="2014678"/>
                  </a:cubicBezTo>
                  <a:cubicBezTo>
                    <a:pt x="436706" y="2018488"/>
                    <a:pt x="535105" y="2021028"/>
                    <a:pt x="633505" y="2019758"/>
                  </a:cubicBezTo>
                  <a:cubicBezTo>
                    <a:pt x="696989" y="2018488"/>
                    <a:pt x="757299" y="2021028"/>
                    <a:pt x="820782" y="2021028"/>
                  </a:cubicBezTo>
                  <a:cubicBezTo>
                    <a:pt x="912834" y="2021028"/>
                    <a:pt x="1004885" y="2019758"/>
                    <a:pt x="1096937" y="2021028"/>
                  </a:cubicBezTo>
                  <a:cubicBezTo>
                    <a:pt x="1233427" y="2022298"/>
                    <a:pt x="2731643" y="2012138"/>
                    <a:pt x="2871307" y="2014678"/>
                  </a:cubicBezTo>
                  <a:cubicBezTo>
                    <a:pt x="2931617" y="2015948"/>
                    <a:pt x="2991926" y="2017218"/>
                    <a:pt x="3049062" y="2017218"/>
                  </a:cubicBezTo>
                  <a:cubicBezTo>
                    <a:pt x="3153810" y="2019758"/>
                    <a:pt x="3255384" y="2015948"/>
                    <a:pt x="3360132" y="2019758"/>
                  </a:cubicBezTo>
                  <a:cubicBezTo>
                    <a:pt x="3445835" y="2022298"/>
                    <a:pt x="3531538" y="2022298"/>
                    <a:pt x="3617241" y="2024838"/>
                  </a:cubicBezTo>
                  <a:cubicBezTo>
                    <a:pt x="3744209" y="2028648"/>
                    <a:pt x="3871176" y="2031188"/>
                    <a:pt x="3998143" y="2032458"/>
                  </a:cubicBezTo>
                  <a:cubicBezTo>
                    <a:pt x="4045756" y="2032458"/>
                    <a:pt x="4067516" y="2031188"/>
                    <a:pt x="4087836" y="2031188"/>
                  </a:cubicBezTo>
                  <a:close/>
                </a:path>
              </a:pathLst>
            </a:custGeom>
            <a:solidFill>
              <a:srgbClr val="DD3E5A"/>
            </a:solidFill>
          </p:spPr>
          <p:txBody>
            <a:bodyPr/>
            <a:lstStyle/>
            <a:p>
              <a:endParaRPr lang="en-US"/>
            </a:p>
          </p:txBody>
        </p:sp>
      </p:grpSp>
      <p:grpSp>
        <p:nvGrpSpPr>
          <p:cNvPr id="18" name="Group 18"/>
          <p:cNvGrpSpPr/>
          <p:nvPr/>
        </p:nvGrpSpPr>
        <p:grpSpPr>
          <a:xfrm>
            <a:off x="4679937" y="5688568"/>
            <a:ext cx="2450664" cy="3839373"/>
            <a:chOff x="0" y="0"/>
            <a:chExt cx="2617325" cy="4100475"/>
          </a:xfrm>
        </p:grpSpPr>
        <p:sp>
          <p:nvSpPr>
            <p:cNvPr id="19" name="Freeform 19"/>
            <p:cNvSpPr/>
            <p:nvPr/>
          </p:nvSpPr>
          <p:spPr>
            <a:xfrm>
              <a:off x="10160" y="16510"/>
              <a:ext cx="2594465" cy="4072535"/>
            </a:xfrm>
            <a:custGeom>
              <a:avLst/>
              <a:gdLst/>
              <a:ahLst/>
              <a:cxnLst/>
              <a:rect l="l" t="t" r="r" b="b"/>
              <a:pathLst>
                <a:path w="2594465" h="4072535">
                  <a:moveTo>
                    <a:pt x="2594465" y="4072535"/>
                  </a:moveTo>
                  <a:lnTo>
                    <a:pt x="0" y="4064915"/>
                  </a:lnTo>
                  <a:lnTo>
                    <a:pt x="0" y="1425689"/>
                  </a:lnTo>
                  <a:lnTo>
                    <a:pt x="17780" y="19050"/>
                  </a:lnTo>
                  <a:lnTo>
                    <a:pt x="1291619" y="0"/>
                  </a:lnTo>
                  <a:lnTo>
                    <a:pt x="2575415" y="5080"/>
                  </a:lnTo>
                  <a:close/>
                </a:path>
              </a:pathLst>
            </a:custGeom>
            <a:solidFill>
              <a:srgbClr val="FDFBF7"/>
            </a:solidFill>
          </p:spPr>
          <p:txBody>
            <a:bodyPr/>
            <a:lstStyle/>
            <a:p>
              <a:endParaRPr lang="en-US"/>
            </a:p>
          </p:txBody>
        </p:sp>
        <p:sp>
          <p:nvSpPr>
            <p:cNvPr id="20" name="Freeform 20"/>
            <p:cNvSpPr/>
            <p:nvPr/>
          </p:nvSpPr>
          <p:spPr>
            <a:xfrm>
              <a:off x="-215" y="0"/>
              <a:ext cx="2618810" cy="4098500"/>
            </a:xfrm>
            <a:custGeom>
              <a:avLst/>
              <a:gdLst/>
              <a:ahLst/>
              <a:cxnLst/>
              <a:rect l="l" t="t" r="r" b="b"/>
              <a:pathLst>
                <a:path w="2618810" h="4098500">
                  <a:moveTo>
                    <a:pt x="2585790" y="21590"/>
                  </a:moveTo>
                  <a:cubicBezTo>
                    <a:pt x="2587060" y="34290"/>
                    <a:pt x="2587060" y="44450"/>
                    <a:pt x="2588330" y="54610"/>
                  </a:cubicBezTo>
                  <a:cubicBezTo>
                    <a:pt x="2590870" y="125818"/>
                    <a:pt x="2592140" y="214849"/>
                    <a:pt x="2594680" y="300699"/>
                  </a:cubicBezTo>
                  <a:cubicBezTo>
                    <a:pt x="2594680" y="424706"/>
                    <a:pt x="2607380" y="2869867"/>
                    <a:pt x="2613730" y="2993874"/>
                  </a:cubicBezTo>
                  <a:cubicBezTo>
                    <a:pt x="2620080" y="3181474"/>
                    <a:pt x="2616270" y="3372254"/>
                    <a:pt x="2616270" y="3559854"/>
                  </a:cubicBezTo>
                  <a:cubicBezTo>
                    <a:pt x="2616270" y="3725197"/>
                    <a:pt x="2617540" y="3877820"/>
                    <a:pt x="2618810" y="4038245"/>
                  </a:cubicBezTo>
                  <a:cubicBezTo>
                    <a:pt x="2618810" y="4059835"/>
                    <a:pt x="2618810" y="4073805"/>
                    <a:pt x="2618810" y="4097935"/>
                  </a:cubicBezTo>
                  <a:cubicBezTo>
                    <a:pt x="2595950" y="4097935"/>
                    <a:pt x="2575630" y="4099205"/>
                    <a:pt x="2552361" y="4097935"/>
                  </a:cubicBezTo>
                  <a:cubicBezTo>
                    <a:pt x="2422944" y="4092855"/>
                    <a:pt x="2291536" y="4099205"/>
                    <a:pt x="2162119" y="4094125"/>
                  </a:cubicBezTo>
                  <a:cubicBezTo>
                    <a:pt x="2084469" y="4090315"/>
                    <a:pt x="2008810" y="4092855"/>
                    <a:pt x="1931160" y="4090315"/>
                  </a:cubicBezTo>
                  <a:cubicBezTo>
                    <a:pt x="1895321" y="4089045"/>
                    <a:pt x="1859483" y="4087775"/>
                    <a:pt x="1823644" y="4086505"/>
                  </a:cubicBezTo>
                  <a:cubicBezTo>
                    <a:pt x="1801743" y="4086505"/>
                    <a:pt x="1781832" y="4087775"/>
                    <a:pt x="1759931" y="4087775"/>
                  </a:cubicBezTo>
                  <a:cubicBezTo>
                    <a:pt x="1704182" y="4086505"/>
                    <a:pt x="1550872" y="4087775"/>
                    <a:pt x="1495124" y="4086505"/>
                  </a:cubicBezTo>
                  <a:cubicBezTo>
                    <a:pt x="1455303" y="4085235"/>
                    <a:pt x="658891" y="4094125"/>
                    <a:pt x="619070" y="4092855"/>
                  </a:cubicBezTo>
                  <a:cubicBezTo>
                    <a:pt x="609115" y="4092855"/>
                    <a:pt x="597169" y="4094125"/>
                    <a:pt x="587214" y="4094125"/>
                  </a:cubicBezTo>
                  <a:cubicBezTo>
                    <a:pt x="563321" y="4094125"/>
                    <a:pt x="541420" y="4095395"/>
                    <a:pt x="517527" y="4095395"/>
                  </a:cubicBezTo>
                  <a:cubicBezTo>
                    <a:pt x="457797" y="4095395"/>
                    <a:pt x="400057" y="4094125"/>
                    <a:pt x="340326" y="4092855"/>
                  </a:cubicBezTo>
                  <a:cubicBezTo>
                    <a:pt x="304487" y="4091585"/>
                    <a:pt x="268649" y="4090315"/>
                    <a:pt x="234801" y="4089045"/>
                  </a:cubicBezTo>
                  <a:cubicBezTo>
                    <a:pt x="171088" y="4087775"/>
                    <a:pt x="107375" y="4086505"/>
                    <a:pt x="44665" y="4086505"/>
                  </a:cubicBezTo>
                  <a:cubicBezTo>
                    <a:pt x="34505" y="4086505"/>
                    <a:pt x="25615" y="4086505"/>
                    <a:pt x="15455" y="4085235"/>
                  </a:cubicBezTo>
                  <a:cubicBezTo>
                    <a:pt x="6565" y="4083965"/>
                    <a:pt x="1485" y="4077615"/>
                    <a:pt x="4025" y="4068725"/>
                  </a:cubicBezTo>
                  <a:cubicBezTo>
                    <a:pt x="12915" y="4036804"/>
                    <a:pt x="9105" y="3957312"/>
                    <a:pt x="7835" y="3874641"/>
                  </a:cubicBezTo>
                  <a:cubicBezTo>
                    <a:pt x="6565" y="3706119"/>
                    <a:pt x="2755" y="3540776"/>
                    <a:pt x="4025" y="3372254"/>
                  </a:cubicBezTo>
                  <a:cubicBezTo>
                    <a:pt x="1485" y="3162396"/>
                    <a:pt x="-3595" y="564611"/>
                    <a:pt x="4025" y="351574"/>
                  </a:cubicBezTo>
                  <a:cubicBezTo>
                    <a:pt x="5295" y="310238"/>
                    <a:pt x="4025" y="265723"/>
                    <a:pt x="5295" y="224387"/>
                  </a:cubicBezTo>
                  <a:cubicBezTo>
                    <a:pt x="6565" y="157615"/>
                    <a:pt x="9105" y="84482"/>
                    <a:pt x="10375" y="44450"/>
                  </a:cubicBezTo>
                  <a:cubicBezTo>
                    <a:pt x="10375" y="41910"/>
                    <a:pt x="11645" y="39370"/>
                    <a:pt x="12915" y="38100"/>
                  </a:cubicBezTo>
                  <a:cubicBezTo>
                    <a:pt x="34505" y="35560"/>
                    <a:pt x="57599" y="30480"/>
                    <a:pt x="89456" y="29210"/>
                  </a:cubicBezTo>
                  <a:cubicBezTo>
                    <a:pt x="143214" y="25400"/>
                    <a:pt x="196971" y="22860"/>
                    <a:pt x="252720" y="20320"/>
                  </a:cubicBezTo>
                  <a:cubicBezTo>
                    <a:pt x="290550" y="17780"/>
                    <a:pt x="328379" y="16510"/>
                    <a:pt x="364218" y="13970"/>
                  </a:cubicBezTo>
                  <a:cubicBezTo>
                    <a:pt x="400057" y="11430"/>
                    <a:pt x="437886" y="8890"/>
                    <a:pt x="473725" y="8890"/>
                  </a:cubicBezTo>
                  <a:cubicBezTo>
                    <a:pt x="513545" y="7620"/>
                    <a:pt x="553366" y="10160"/>
                    <a:pt x="593187" y="8890"/>
                  </a:cubicBezTo>
                  <a:cubicBezTo>
                    <a:pt x="642962" y="8890"/>
                    <a:pt x="1544899" y="6350"/>
                    <a:pt x="1594675" y="5080"/>
                  </a:cubicBezTo>
                  <a:cubicBezTo>
                    <a:pt x="1642460" y="3810"/>
                    <a:pt x="1690245" y="2540"/>
                    <a:pt x="1740021" y="2540"/>
                  </a:cubicBezTo>
                  <a:cubicBezTo>
                    <a:pt x="1821653" y="1270"/>
                    <a:pt x="1901294" y="0"/>
                    <a:pt x="1982926" y="0"/>
                  </a:cubicBezTo>
                  <a:cubicBezTo>
                    <a:pt x="2016774" y="0"/>
                    <a:pt x="2052612" y="2540"/>
                    <a:pt x="2086460" y="2540"/>
                  </a:cubicBezTo>
                  <a:cubicBezTo>
                    <a:pt x="2180039" y="3810"/>
                    <a:pt x="2275608" y="5080"/>
                    <a:pt x="2369186" y="7620"/>
                  </a:cubicBezTo>
                  <a:cubicBezTo>
                    <a:pt x="2418962" y="8890"/>
                    <a:pt x="2468738" y="12700"/>
                    <a:pt x="2518514" y="16510"/>
                  </a:cubicBezTo>
                  <a:cubicBezTo>
                    <a:pt x="2530460" y="16510"/>
                    <a:pt x="2542406" y="16510"/>
                    <a:pt x="2552361" y="16510"/>
                  </a:cubicBezTo>
                  <a:cubicBezTo>
                    <a:pt x="2566740" y="17780"/>
                    <a:pt x="2575630" y="20320"/>
                    <a:pt x="2585790" y="21590"/>
                  </a:cubicBezTo>
                  <a:close/>
                  <a:moveTo>
                    <a:pt x="2595950" y="4081425"/>
                  </a:moveTo>
                  <a:cubicBezTo>
                    <a:pt x="2597220" y="4064915"/>
                    <a:pt x="2598490" y="4052215"/>
                    <a:pt x="2598490" y="4039515"/>
                  </a:cubicBezTo>
                  <a:cubicBezTo>
                    <a:pt x="2597220" y="3861922"/>
                    <a:pt x="2595950" y="3693400"/>
                    <a:pt x="2595950" y="3512159"/>
                  </a:cubicBezTo>
                  <a:cubicBezTo>
                    <a:pt x="2595950" y="3429488"/>
                    <a:pt x="2598490" y="3346817"/>
                    <a:pt x="2597220" y="3264145"/>
                  </a:cubicBezTo>
                  <a:cubicBezTo>
                    <a:pt x="2597220" y="3187833"/>
                    <a:pt x="2595950" y="3108342"/>
                    <a:pt x="2594680" y="3032030"/>
                  </a:cubicBezTo>
                  <a:cubicBezTo>
                    <a:pt x="2589600" y="2914382"/>
                    <a:pt x="2578170" y="478760"/>
                    <a:pt x="2578170" y="361113"/>
                  </a:cubicBezTo>
                  <a:cubicBezTo>
                    <a:pt x="2575630" y="262543"/>
                    <a:pt x="2573090" y="160794"/>
                    <a:pt x="2570550" y="63500"/>
                  </a:cubicBezTo>
                  <a:cubicBezTo>
                    <a:pt x="2569280" y="44450"/>
                    <a:pt x="2568010" y="43180"/>
                    <a:pt x="2546388" y="41910"/>
                  </a:cubicBezTo>
                  <a:cubicBezTo>
                    <a:pt x="2540415" y="41910"/>
                    <a:pt x="2536433" y="41910"/>
                    <a:pt x="2530460" y="40640"/>
                  </a:cubicBezTo>
                  <a:cubicBezTo>
                    <a:pt x="2480684" y="36830"/>
                    <a:pt x="2428917" y="31750"/>
                    <a:pt x="2379142" y="30480"/>
                  </a:cubicBezTo>
                  <a:cubicBezTo>
                    <a:pt x="2257689" y="26670"/>
                    <a:pt x="2134245" y="25400"/>
                    <a:pt x="2012792" y="22860"/>
                  </a:cubicBezTo>
                  <a:cubicBezTo>
                    <a:pt x="1994873" y="22860"/>
                    <a:pt x="1974962" y="22860"/>
                    <a:pt x="1957043" y="22860"/>
                  </a:cubicBezTo>
                  <a:cubicBezTo>
                    <a:pt x="1927178" y="22860"/>
                    <a:pt x="1897312" y="22860"/>
                    <a:pt x="1869438" y="22860"/>
                  </a:cubicBezTo>
                  <a:cubicBezTo>
                    <a:pt x="1805725" y="22860"/>
                    <a:pt x="1742012" y="22860"/>
                    <a:pt x="1680290" y="24130"/>
                  </a:cubicBezTo>
                  <a:cubicBezTo>
                    <a:pt x="1626532" y="25400"/>
                    <a:pt x="720613" y="29210"/>
                    <a:pt x="666855" y="29210"/>
                  </a:cubicBezTo>
                  <a:cubicBezTo>
                    <a:pt x="579249" y="29210"/>
                    <a:pt x="491644" y="26670"/>
                    <a:pt x="404039" y="33020"/>
                  </a:cubicBezTo>
                  <a:cubicBezTo>
                    <a:pt x="358245" y="36830"/>
                    <a:pt x="314442" y="36830"/>
                    <a:pt x="270640" y="38100"/>
                  </a:cubicBezTo>
                  <a:cubicBezTo>
                    <a:pt x="194980" y="41910"/>
                    <a:pt x="119321" y="45720"/>
                    <a:pt x="45935" y="50800"/>
                  </a:cubicBezTo>
                  <a:cubicBezTo>
                    <a:pt x="33235" y="50800"/>
                    <a:pt x="30695" y="53340"/>
                    <a:pt x="29425" y="74943"/>
                  </a:cubicBezTo>
                  <a:cubicBezTo>
                    <a:pt x="28155" y="132177"/>
                    <a:pt x="28155" y="189411"/>
                    <a:pt x="26885" y="246645"/>
                  </a:cubicBezTo>
                  <a:cubicBezTo>
                    <a:pt x="25615" y="342035"/>
                    <a:pt x="23075" y="434245"/>
                    <a:pt x="21805" y="529635"/>
                  </a:cubicBezTo>
                  <a:cubicBezTo>
                    <a:pt x="16725" y="631384"/>
                    <a:pt x="23075" y="3117881"/>
                    <a:pt x="25615" y="3219630"/>
                  </a:cubicBezTo>
                  <a:cubicBezTo>
                    <a:pt x="25615" y="3327739"/>
                    <a:pt x="25615" y="3439027"/>
                    <a:pt x="26885" y="3547135"/>
                  </a:cubicBezTo>
                  <a:cubicBezTo>
                    <a:pt x="26885" y="3626627"/>
                    <a:pt x="29425" y="3706119"/>
                    <a:pt x="29425" y="3785610"/>
                  </a:cubicBezTo>
                  <a:cubicBezTo>
                    <a:pt x="29425" y="3871461"/>
                    <a:pt x="29425" y="3957312"/>
                    <a:pt x="28155" y="4039515"/>
                  </a:cubicBezTo>
                  <a:cubicBezTo>
                    <a:pt x="28155" y="4043325"/>
                    <a:pt x="28155" y="4045865"/>
                    <a:pt x="28155" y="4049675"/>
                  </a:cubicBezTo>
                  <a:cubicBezTo>
                    <a:pt x="28155" y="4059835"/>
                    <a:pt x="31965" y="4063645"/>
                    <a:pt x="40855" y="4063645"/>
                  </a:cubicBezTo>
                  <a:cubicBezTo>
                    <a:pt x="61581" y="4063645"/>
                    <a:pt x="89456" y="4064915"/>
                    <a:pt x="115339" y="4064915"/>
                  </a:cubicBezTo>
                  <a:cubicBezTo>
                    <a:pt x="153169" y="4064915"/>
                    <a:pt x="192989" y="4062375"/>
                    <a:pt x="230819" y="4064915"/>
                  </a:cubicBezTo>
                  <a:cubicBezTo>
                    <a:pt x="292541" y="4068725"/>
                    <a:pt x="354263" y="4071265"/>
                    <a:pt x="415985" y="4069995"/>
                  </a:cubicBezTo>
                  <a:cubicBezTo>
                    <a:pt x="455806" y="4068725"/>
                    <a:pt x="493635" y="4071265"/>
                    <a:pt x="533456" y="4071265"/>
                  </a:cubicBezTo>
                  <a:cubicBezTo>
                    <a:pt x="591196" y="4071265"/>
                    <a:pt x="648935" y="4069995"/>
                    <a:pt x="706675" y="4071265"/>
                  </a:cubicBezTo>
                  <a:cubicBezTo>
                    <a:pt x="792290" y="4072535"/>
                    <a:pt x="1732057" y="4062375"/>
                    <a:pt x="1819662" y="4064915"/>
                  </a:cubicBezTo>
                  <a:cubicBezTo>
                    <a:pt x="1857492" y="4066185"/>
                    <a:pt x="1895321" y="4067455"/>
                    <a:pt x="1931160" y="4067455"/>
                  </a:cubicBezTo>
                  <a:cubicBezTo>
                    <a:pt x="1996864" y="4069995"/>
                    <a:pt x="2060577" y="4066185"/>
                    <a:pt x="2126281" y="4069995"/>
                  </a:cubicBezTo>
                  <a:cubicBezTo>
                    <a:pt x="2180039" y="4072535"/>
                    <a:pt x="2233796" y="4072535"/>
                    <a:pt x="2287554" y="4075075"/>
                  </a:cubicBezTo>
                  <a:cubicBezTo>
                    <a:pt x="2367196" y="4078885"/>
                    <a:pt x="2446837" y="4081425"/>
                    <a:pt x="2526478" y="4082695"/>
                  </a:cubicBezTo>
                  <a:cubicBezTo>
                    <a:pt x="2556343" y="4082695"/>
                    <a:pt x="2575630" y="4081425"/>
                    <a:pt x="2595950" y="4081425"/>
                  </a:cubicBezTo>
                  <a:close/>
                </a:path>
              </a:pathLst>
            </a:custGeom>
            <a:solidFill>
              <a:srgbClr val="DD3E5A"/>
            </a:solidFill>
          </p:spPr>
          <p:txBody>
            <a:bodyPr/>
            <a:lstStyle/>
            <a:p>
              <a:endParaRPr lang="en-US"/>
            </a:p>
          </p:txBody>
        </p:sp>
      </p:grpSp>
      <p:grpSp>
        <p:nvGrpSpPr>
          <p:cNvPr id="21" name="Group 21"/>
          <p:cNvGrpSpPr/>
          <p:nvPr/>
        </p:nvGrpSpPr>
        <p:grpSpPr>
          <a:xfrm>
            <a:off x="641799" y="1761641"/>
            <a:ext cx="3847552" cy="5699802"/>
            <a:chOff x="0" y="0"/>
            <a:chExt cx="4109211" cy="6087425"/>
          </a:xfrm>
        </p:grpSpPr>
        <p:sp>
          <p:nvSpPr>
            <p:cNvPr id="22" name="Freeform 22"/>
            <p:cNvSpPr/>
            <p:nvPr/>
          </p:nvSpPr>
          <p:spPr>
            <a:xfrm>
              <a:off x="10160" y="16510"/>
              <a:ext cx="4086351" cy="6059485"/>
            </a:xfrm>
            <a:custGeom>
              <a:avLst/>
              <a:gdLst/>
              <a:ahLst/>
              <a:cxnLst/>
              <a:rect l="l" t="t" r="r" b="b"/>
              <a:pathLst>
                <a:path w="4086351" h="6059485">
                  <a:moveTo>
                    <a:pt x="4086351" y="6059485"/>
                  </a:moveTo>
                  <a:lnTo>
                    <a:pt x="0" y="6051865"/>
                  </a:lnTo>
                  <a:lnTo>
                    <a:pt x="0" y="2114815"/>
                  </a:lnTo>
                  <a:lnTo>
                    <a:pt x="17780" y="19050"/>
                  </a:lnTo>
                  <a:lnTo>
                    <a:pt x="2035644" y="0"/>
                  </a:lnTo>
                  <a:lnTo>
                    <a:pt x="4067301" y="5080"/>
                  </a:lnTo>
                  <a:close/>
                </a:path>
              </a:pathLst>
            </a:custGeom>
            <a:solidFill>
              <a:srgbClr val="FDFBF7"/>
            </a:solidFill>
          </p:spPr>
          <p:txBody>
            <a:bodyPr/>
            <a:lstStyle/>
            <a:p>
              <a:endParaRPr lang="en-US"/>
            </a:p>
          </p:txBody>
        </p:sp>
        <p:sp>
          <p:nvSpPr>
            <p:cNvPr id="23" name="Freeform 23"/>
            <p:cNvSpPr/>
            <p:nvPr/>
          </p:nvSpPr>
          <p:spPr>
            <a:xfrm>
              <a:off x="-215" y="0"/>
              <a:ext cx="4110695" cy="6085449"/>
            </a:xfrm>
            <a:custGeom>
              <a:avLst/>
              <a:gdLst/>
              <a:ahLst/>
              <a:cxnLst/>
              <a:rect l="l" t="t" r="r" b="b"/>
              <a:pathLst>
                <a:path w="4110695" h="6085449">
                  <a:moveTo>
                    <a:pt x="4077676" y="21590"/>
                  </a:moveTo>
                  <a:cubicBezTo>
                    <a:pt x="4078946" y="34290"/>
                    <a:pt x="4078946" y="44450"/>
                    <a:pt x="4080216" y="54610"/>
                  </a:cubicBezTo>
                  <a:cubicBezTo>
                    <a:pt x="4082756" y="156562"/>
                    <a:pt x="4084026" y="290121"/>
                    <a:pt x="4086566" y="418910"/>
                  </a:cubicBezTo>
                  <a:cubicBezTo>
                    <a:pt x="4086566" y="604938"/>
                    <a:pt x="4099266" y="4273036"/>
                    <a:pt x="4105616" y="4459064"/>
                  </a:cubicBezTo>
                  <a:cubicBezTo>
                    <a:pt x="4111966" y="4740492"/>
                    <a:pt x="4108156" y="5026689"/>
                    <a:pt x="4108156" y="5308116"/>
                  </a:cubicBezTo>
                  <a:cubicBezTo>
                    <a:pt x="4108156" y="5556154"/>
                    <a:pt x="4109426" y="5785112"/>
                    <a:pt x="4110696" y="6025195"/>
                  </a:cubicBezTo>
                  <a:cubicBezTo>
                    <a:pt x="4110696" y="6046785"/>
                    <a:pt x="4110696" y="6060755"/>
                    <a:pt x="4110696" y="6084885"/>
                  </a:cubicBezTo>
                  <a:cubicBezTo>
                    <a:pt x="4087836" y="6084885"/>
                    <a:pt x="4067516" y="6086155"/>
                    <a:pt x="4039408" y="6084885"/>
                  </a:cubicBezTo>
                  <a:cubicBezTo>
                    <a:pt x="3833086" y="6079805"/>
                    <a:pt x="3623589" y="6086155"/>
                    <a:pt x="3417267" y="6081075"/>
                  </a:cubicBezTo>
                  <a:cubicBezTo>
                    <a:pt x="3293474" y="6077265"/>
                    <a:pt x="3172855" y="6079805"/>
                    <a:pt x="3049062" y="6077265"/>
                  </a:cubicBezTo>
                  <a:cubicBezTo>
                    <a:pt x="2991926" y="6075995"/>
                    <a:pt x="2934791" y="6074725"/>
                    <a:pt x="2877655" y="6073455"/>
                  </a:cubicBezTo>
                  <a:cubicBezTo>
                    <a:pt x="2842739" y="6073455"/>
                    <a:pt x="2810998" y="6074725"/>
                    <a:pt x="2776081" y="6074725"/>
                  </a:cubicBezTo>
                  <a:cubicBezTo>
                    <a:pt x="2687204" y="6073455"/>
                    <a:pt x="2442792" y="6074725"/>
                    <a:pt x="2353915" y="6073455"/>
                  </a:cubicBezTo>
                  <a:cubicBezTo>
                    <a:pt x="2290431" y="6072185"/>
                    <a:pt x="1020756" y="6081075"/>
                    <a:pt x="957272" y="6079805"/>
                  </a:cubicBezTo>
                  <a:cubicBezTo>
                    <a:pt x="941401" y="6079805"/>
                    <a:pt x="922356" y="6081075"/>
                    <a:pt x="906485" y="6081075"/>
                  </a:cubicBezTo>
                  <a:cubicBezTo>
                    <a:pt x="868395" y="6081075"/>
                    <a:pt x="833479" y="6082345"/>
                    <a:pt x="795389" y="6082345"/>
                  </a:cubicBezTo>
                  <a:cubicBezTo>
                    <a:pt x="700163" y="6082345"/>
                    <a:pt x="608112" y="6081075"/>
                    <a:pt x="512886" y="6079805"/>
                  </a:cubicBezTo>
                  <a:cubicBezTo>
                    <a:pt x="455751" y="6078535"/>
                    <a:pt x="398615" y="6077265"/>
                    <a:pt x="344654" y="6075995"/>
                  </a:cubicBezTo>
                  <a:cubicBezTo>
                    <a:pt x="243080" y="6074725"/>
                    <a:pt x="141506" y="6073455"/>
                    <a:pt x="44665" y="6073455"/>
                  </a:cubicBezTo>
                  <a:cubicBezTo>
                    <a:pt x="34505" y="6073455"/>
                    <a:pt x="25615" y="6073455"/>
                    <a:pt x="15455" y="6072185"/>
                  </a:cubicBezTo>
                  <a:cubicBezTo>
                    <a:pt x="6565" y="6070915"/>
                    <a:pt x="1485" y="6064565"/>
                    <a:pt x="4025" y="6055675"/>
                  </a:cubicBezTo>
                  <a:cubicBezTo>
                    <a:pt x="12915" y="6023611"/>
                    <a:pt x="9105" y="5904361"/>
                    <a:pt x="7835" y="5780342"/>
                  </a:cubicBezTo>
                  <a:cubicBezTo>
                    <a:pt x="6565" y="5527535"/>
                    <a:pt x="2755" y="5279497"/>
                    <a:pt x="4025" y="5026689"/>
                  </a:cubicBezTo>
                  <a:cubicBezTo>
                    <a:pt x="1485" y="4711872"/>
                    <a:pt x="-3595" y="814816"/>
                    <a:pt x="4025" y="495229"/>
                  </a:cubicBezTo>
                  <a:cubicBezTo>
                    <a:pt x="5295" y="433219"/>
                    <a:pt x="4025" y="366440"/>
                    <a:pt x="5295" y="304430"/>
                  </a:cubicBezTo>
                  <a:cubicBezTo>
                    <a:pt x="6565" y="204261"/>
                    <a:pt x="9105" y="94552"/>
                    <a:pt x="10375" y="44450"/>
                  </a:cubicBezTo>
                  <a:cubicBezTo>
                    <a:pt x="10375" y="41910"/>
                    <a:pt x="11645" y="39370"/>
                    <a:pt x="12915" y="38100"/>
                  </a:cubicBezTo>
                  <a:cubicBezTo>
                    <a:pt x="34505" y="35560"/>
                    <a:pt x="62152" y="30480"/>
                    <a:pt x="112939" y="29210"/>
                  </a:cubicBezTo>
                  <a:cubicBezTo>
                    <a:pt x="198642" y="25400"/>
                    <a:pt x="284345" y="22860"/>
                    <a:pt x="373222" y="20320"/>
                  </a:cubicBezTo>
                  <a:cubicBezTo>
                    <a:pt x="433531" y="17780"/>
                    <a:pt x="493841" y="16510"/>
                    <a:pt x="550976" y="13970"/>
                  </a:cubicBezTo>
                  <a:cubicBezTo>
                    <a:pt x="608112" y="11430"/>
                    <a:pt x="668421" y="8890"/>
                    <a:pt x="725557" y="8890"/>
                  </a:cubicBezTo>
                  <a:cubicBezTo>
                    <a:pt x="789040" y="7620"/>
                    <a:pt x="852524" y="10160"/>
                    <a:pt x="916008" y="8890"/>
                  </a:cubicBezTo>
                  <a:cubicBezTo>
                    <a:pt x="995363" y="8890"/>
                    <a:pt x="2433269" y="6350"/>
                    <a:pt x="2512624" y="5080"/>
                  </a:cubicBezTo>
                  <a:cubicBezTo>
                    <a:pt x="2588804" y="3810"/>
                    <a:pt x="2664985" y="2540"/>
                    <a:pt x="2744340" y="2540"/>
                  </a:cubicBezTo>
                  <a:cubicBezTo>
                    <a:pt x="2874481" y="1270"/>
                    <a:pt x="3001449" y="0"/>
                    <a:pt x="3131590" y="0"/>
                  </a:cubicBezTo>
                  <a:cubicBezTo>
                    <a:pt x="3185552" y="0"/>
                    <a:pt x="3242687" y="2540"/>
                    <a:pt x="3296648" y="2540"/>
                  </a:cubicBezTo>
                  <a:cubicBezTo>
                    <a:pt x="3445835" y="3810"/>
                    <a:pt x="3598196" y="5080"/>
                    <a:pt x="3747383" y="7620"/>
                  </a:cubicBezTo>
                  <a:cubicBezTo>
                    <a:pt x="3826737" y="8890"/>
                    <a:pt x="3906092" y="12700"/>
                    <a:pt x="3985447" y="16510"/>
                  </a:cubicBezTo>
                  <a:cubicBezTo>
                    <a:pt x="4004492" y="16510"/>
                    <a:pt x="4023537" y="16510"/>
                    <a:pt x="4039408" y="16510"/>
                  </a:cubicBezTo>
                  <a:cubicBezTo>
                    <a:pt x="4058626" y="17780"/>
                    <a:pt x="4067516" y="20320"/>
                    <a:pt x="4077676" y="21590"/>
                  </a:cubicBezTo>
                  <a:close/>
                  <a:moveTo>
                    <a:pt x="4087836" y="6068375"/>
                  </a:moveTo>
                  <a:cubicBezTo>
                    <a:pt x="4089106" y="6051865"/>
                    <a:pt x="4090376" y="6039165"/>
                    <a:pt x="4090376" y="6026465"/>
                  </a:cubicBezTo>
                  <a:cubicBezTo>
                    <a:pt x="4089106" y="5761263"/>
                    <a:pt x="4087836" y="5508455"/>
                    <a:pt x="4087836" y="5236567"/>
                  </a:cubicBezTo>
                  <a:cubicBezTo>
                    <a:pt x="4087836" y="5112548"/>
                    <a:pt x="4090376" y="4988530"/>
                    <a:pt x="4089106" y="4864510"/>
                  </a:cubicBezTo>
                  <a:cubicBezTo>
                    <a:pt x="4089106" y="4750031"/>
                    <a:pt x="4087836" y="4630782"/>
                    <a:pt x="4086566" y="4516304"/>
                  </a:cubicBezTo>
                  <a:cubicBezTo>
                    <a:pt x="4081486" y="4339815"/>
                    <a:pt x="4070056" y="686027"/>
                    <a:pt x="4070056" y="509539"/>
                  </a:cubicBezTo>
                  <a:cubicBezTo>
                    <a:pt x="4067516" y="361670"/>
                    <a:pt x="4064976" y="209031"/>
                    <a:pt x="4062436" y="63500"/>
                  </a:cubicBezTo>
                  <a:cubicBezTo>
                    <a:pt x="4061166" y="44450"/>
                    <a:pt x="4059896" y="43180"/>
                    <a:pt x="4029885" y="41910"/>
                  </a:cubicBezTo>
                  <a:cubicBezTo>
                    <a:pt x="4020363" y="41910"/>
                    <a:pt x="4014015" y="41910"/>
                    <a:pt x="4004492" y="40640"/>
                  </a:cubicBezTo>
                  <a:cubicBezTo>
                    <a:pt x="3925137" y="36830"/>
                    <a:pt x="3842608" y="31750"/>
                    <a:pt x="3763254" y="30480"/>
                  </a:cubicBezTo>
                  <a:cubicBezTo>
                    <a:pt x="3569628" y="26670"/>
                    <a:pt x="3372829" y="25400"/>
                    <a:pt x="3179204" y="22860"/>
                  </a:cubicBezTo>
                  <a:cubicBezTo>
                    <a:pt x="3150636" y="22860"/>
                    <a:pt x="3118894" y="22860"/>
                    <a:pt x="3090326" y="22860"/>
                  </a:cubicBezTo>
                  <a:cubicBezTo>
                    <a:pt x="3042713" y="22860"/>
                    <a:pt x="2995100" y="22860"/>
                    <a:pt x="2950662" y="22860"/>
                  </a:cubicBezTo>
                  <a:cubicBezTo>
                    <a:pt x="2849088" y="22860"/>
                    <a:pt x="2747514" y="22860"/>
                    <a:pt x="2649114" y="24130"/>
                  </a:cubicBezTo>
                  <a:cubicBezTo>
                    <a:pt x="2563411" y="25400"/>
                    <a:pt x="1119156" y="29210"/>
                    <a:pt x="1033453" y="29210"/>
                  </a:cubicBezTo>
                  <a:cubicBezTo>
                    <a:pt x="893789" y="29210"/>
                    <a:pt x="754124" y="26670"/>
                    <a:pt x="614460" y="33020"/>
                  </a:cubicBezTo>
                  <a:cubicBezTo>
                    <a:pt x="541454" y="36830"/>
                    <a:pt x="471622" y="36830"/>
                    <a:pt x="401790" y="38100"/>
                  </a:cubicBezTo>
                  <a:cubicBezTo>
                    <a:pt x="281170" y="41910"/>
                    <a:pt x="160551" y="45720"/>
                    <a:pt x="45935" y="50800"/>
                  </a:cubicBezTo>
                  <a:cubicBezTo>
                    <a:pt x="33235" y="50800"/>
                    <a:pt x="30695" y="53340"/>
                    <a:pt x="29425" y="80243"/>
                  </a:cubicBezTo>
                  <a:cubicBezTo>
                    <a:pt x="28155" y="166102"/>
                    <a:pt x="28155" y="251961"/>
                    <a:pt x="26885" y="337820"/>
                  </a:cubicBezTo>
                  <a:cubicBezTo>
                    <a:pt x="25615" y="480919"/>
                    <a:pt x="23075" y="619248"/>
                    <a:pt x="21805" y="762347"/>
                  </a:cubicBezTo>
                  <a:cubicBezTo>
                    <a:pt x="16725" y="914985"/>
                    <a:pt x="23075" y="4645092"/>
                    <a:pt x="25615" y="4797731"/>
                  </a:cubicBezTo>
                  <a:cubicBezTo>
                    <a:pt x="25615" y="4959910"/>
                    <a:pt x="25615" y="5126858"/>
                    <a:pt x="26885" y="5289037"/>
                  </a:cubicBezTo>
                  <a:cubicBezTo>
                    <a:pt x="26885" y="5408286"/>
                    <a:pt x="29425" y="5527535"/>
                    <a:pt x="29425" y="5646784"/>
                  </a:cubicBezTo>
                  <a:cubicBezTo>
                    <a:pt x="29425" y="5775572"/>
                    <a:pt x="29425" y="5904361"/>
                    <a:pt x="28155" y="6026465"/>
                  </a:cubicBezTo>
                  <a:cubicBezTo>
                    <a:pt x="28155" y="6030275"/>
                    <a:pt x="28155" y="6032815"/>
                    <a:pt x="28155" y="6036625"/>
                  </a:cubicBezTo>
                  <a:cubicBezTo>
                    <a:pt x="28155" y="6046785"/>
                    <a:pt x="31965" y="6050595"/>
                    <a:pt x="40855" y="6050595"/>
                  </a:cubicBezTo>
                  <a:cubicBezTo>
                    <a:pt x="68500" y="6050595"/>
                    <a:pt x="112939" y="6051865"/>
                    <a:pt x="154203" y="6051865"/>
                  </a:cubicBezTo>
                  <a:cubicBezTo>
                    <a:pt x="214513" y="6051865"/>
                    <a:pt x="277996" y="6049325"/>
                    <a:pt x="338306" y="6051865"/>
                  </a:cubicBezTo>
                  <a:cubicBezTo>
                    <a:pt x="436706" y="6055675"/>
                    <a:pt x="535105" y="6058215"/>
                    <a:pt x="633505" y="6056945"/>
                  </a:cubicBezTo>
                  <a:cubicBezTo>
                    <a:pt x="696989" y="6055675"/>
                    <a:pt x="757299" y="6058215"/>
                    <a:pt x="820782" y="6058215"/>
                  </a:cubicBezTo>
                  <a:cubicBezTo>
                    <a:pt x="912834" y="6058215"/>
                    <a:pt x="1004885" y="6056945"/>
                    <a:pt x="1096937" y="6058215"/>
                  </a:cubicBezTo>
                  <a:cubicBezTo>
                    <a:pt x="1233427" y="6059485"/>
                    <a:pt x="2731643" y="6049325"/>
                    <a:pt x="2871307" y="6051865"/>
                  </a:cubicBezTo>
                  <a:cubicBezTo>
                    <a:pt x="2931617" y="6053135"/>
                    <a:pt x="2991926" y="6054405"/>
                    <a:pt x="3049062" y="6054405"/>
                  </a:cubicBezTo>
                  <a:cubicBezTo>
                    <a:pt x="3153810" y="6056945"/>
                    <a:pt x="3255384" y="6053135"/>
                    <a:pt x="3360132" y="6056945"/>
                  </a:cubicBezTo>
                  <a:cubicBezTo>
                    <a:pt x="3445835" y="6059485"/>
                    <a:pt x="3531538" y="6059485"/>
                    <a:pt x="3617241" y="6062025"/>
                  </a:cubicBezTo>
                  <a:cubicBezTo>
                    <a:pt x="3744209" y="6065835"/>
                    <a:pt x="3871176" y="6068375"/>
                    <a:pt x="3998143" y="6069645"/>
                  </a:cubicBezTo>
                  <a:cubicBezTo>
                    <a:pt x="4045756" y="6069645"/>
                    <a:pt x="4067516" y="6068375"/>
                    <a:pt x="4087836" y="6068375"/>
                  </a:cubicBezTo>
                  <a:close/>
                </a:path>
              </a:pathLst>
            </a:custGeom>
            <a:solidFill>
              <a:srgbClr val="DD3E5A"/>
            </a:solidFill>
          </p:spPr>
          <p:txBody>
            <a:bodyPr/>
            <a:lstStyle/>
            <a:p>
              <a:endParaRPr lang="en-US"/>
            </a:p>
          </p:txBody>
        </p:sp>
      </p:grpSp>
      <p:grpSp>
        <p:nvGrpSpPr>
          <p:cNvPr id="24" name="Group 24"/>
          <p:cNvGrpSpPr/>
          <p:nvPr/>
        </p:nvGrpSpPr>
        <p:grpSpPr>
          <a:xfrm>
            <a:off x="4679937" y="1716915"/>
            <a:ext cx="2450664" cy="3450497"/>
            <a:chOff x="0" y="0"/>
            <a:chExt cx="2617325" cy="3685153"/>
          </a:xfrm>
        </p:grpSpPr>
        <p:sp>
          <p:nvSpPr>
            <p:cNvPr id="25" name="Freeform 25"/>
            <p:cNvSpPr/>
            <p:nvPr/>
          </p:nvSpPr>
          <p:spPr>
            <a:xfrm>
              <a:off x="10160" y="16510"/>
              <a:ext cx="2594465" cy="3657213"/>
            </a:xfrm>
            <a:custGeom>
              <a:avLst/>
              <a:gdLst/>
              <a:ahLst/>
              <a:cxnLst/>
              <a:rect l="l" t="t" r="r" b="b"/>
              <a:pathLst>
                <a:path w="2594465" h="3657213">
                  <a:moveTo>
                    <a:pt x="2594465" y="3657213"/>
                  </a:moveTo>
                  <a:lnTo>
                    <a:pt x="0" y="3649593"/>
                  </a:lnTo>
                  <a:lnTo>
                    <a:pt x="0" y="1281644"/>
                  </a:lnTo>
                  <a:lnTo>
                    <a:pt x="17780" y="19050"/>
                  </a:lnTo>
                  <a:lnTo>
                    <a:pt x="1291619" y="0"/>
                  </a:lnTo>
                  <a:lnTo>
                    <a:pt x="2575415" y="5080"/>
                  </a:lnTo>
                  <a:close/>
                </a:path>
              </a:pathLst>
            </a:custGeom>
            <a:solidFill>
              <a:srgbClr val="FDFBF7"/>
            </a:solidFill>
          </p:spPr>
          <p:txBody>
            <a:bodyPr/>
            <a:lstStyle/>
            <a:p>
              <a:endParaRPr lang="en-US"/>
            </a:p>
          </p:txBody>
        </p:sp>
        <p:sp>
          <p:nvSpPr>
            <p:cNvPr id="26" name="Freeform 26"/>
            <p:cNvSpPr/>
            <p:nvPr/>
          </p:nvSpPr>
          <p:spPr>
            <a:xfrm>
              <a:off x="-215" y="0"/>
              <a:ext cx="2618810" cy="3683177"/>
            </a:xfrm>
            <a:custGeom>
              <a:avLst/>
              <a:gdLst/>
              <a:ahLst/>
              <a:cxnLst/>
              <a:rect l="l" t="t" r="r" b="b"/>
              <a:pathLst>
                <a:path w="2618810" h="3683177">
                  <a:moveTo>
                    <a:pt x="2585790" y="21590"/>
                  </a:moveTo>
                  <a:cubicBezTo>
                    <a:pt x="2587060" y="34290"/>
                    <a:pt x="2587060" y="44450"/>
                    <a:pt x="2588330" y="54610"/>
                  </a:cubicBezTo>
                  <a:cubicBezTo>
                    <a:pt x="2590870" y="119392"/>
                    <a:pt x="2592140" y="199115"/>
                    <a:pt x="2594680" y="275991"/>
                  </a:cubicBezTo>
                  <a:cubicBezTo>
                    <a:pt x="2594680" y="387033"/>
                    <a:pt x="2607380" y="2576570"/>
                    <a:pt x="2613730" y="2687612"/>
                  </a:cubicBezTo>
                  <a:cubicBezTo>
                    <a:pt x="2620080" y="2855600"/>
                    <a:pt x="2616270" y="3026435"/>
                    <a:pt x="2616270" y="3194423"/>
                  </a:cubicBezTo>
                  <a:cubicBezTo>
                    <a:pt x="2616270" y="3342480"/>
                    <a:pt x="2617540" y="3479148"/>
                    <a:pt x="2618810" y="3622923"/>
                  </a:cubicBezTo>
                  <a:cubicBezTo>
                    <a:pt x="2618810" y="3644513"/>
                    <a:pt x="2618810" y="3658483"/>
                    <a:pt x="2618810" y="3682613"/>
                  </a:cubicBezTo>
                  <a:cubicBezTo>
                    <a:pt x="2595950" y="3682613"/>
                    <a:pt x="2575630" y="3683883"/>
                    <a:pt x="2552361" y="3682613"/>
                  </a:cubicBezTo>
                  <a:cubicBezTo>
                    <a:pt x="2422944" y="3677533"/>
                    <a:pt x="2291536" y="3683883"/>
                    <a:pt x="2162119" y="3678803"/>
                  </a:cubicBezTo>
                  <a:cubicBezTo>
                    <a:pt x="2084469" y="3674993"/>
                    <a:pt x="2008810" y="3677533"/>
                    <a:pt x="1931160" y="3674993"/>
                  </a:cubicBezTo>
                  <a:cubicBezTo>
                    <a:pt x="1895321" y="3673723"/>
                    <a:pt x="1859483" y="3672453"/>
                    <a:pt x="1823644" y="3671183"/>
                  </a:cubicBezTo>
                  <a:cubicBezTo>
                    <a:pt x="1801743" y="3671183"/>
                    <a:pt x="1781832" y="3672453"/>
                    <a:pt x="1759931" y="3672453"/>
                  </a:cubicBezTo>
                  <a:cubicBezTo>
                    <a:pt x="1704182" y="3671183"/>
                    <a:pt x="1550872" y="3672453"/>
                    <a:pt x="1495124" y="3671183"/>
                  </a:cubicBezTo>
                  <a:cubicBezTo>
                    <a:pt x="1455303" y="3669913"/>
                    <a:pt x="658891" y="3678803"/>
                    <a:pt x="619070" y="3677533"/>
                  </a:cubicBezTo>
                  <a:cubicBezTo>
                    <a:pt x="609115" y="3677533"/>
                    <a:pt x="597169" y="3678803"/>
                    <a:pt x="587214" y="3678803"/>
                  </a:cubicBezTo>
                  <a:cubicBezTo>
                    <a:pt x="563321" y="3678803"/>
                    <a:pt x="541420" y="3680073"/>
                    <a:pt x="517527" y="3680073"/>
                  </a:cubicBezTo>
                  <a:cubicBezTo>
                    <a:pt x="457797" y="3680073"/>
                    <a:pt x="400057" y="3678803"/>
                    <a:pt x="340326" y="3677533"/>
                  </a:cubicBezTo>
                  <a:cubicBezTo>
                    <a:pt x="304487" y="3676263"/>
                    <a:pt x="268649" y="3674993"/>
                    <a:pt x="234801" y="3673723"/>
                  </a:cubicBezTo>
                  <a:cubicBezTo>
                    <a:pt x="171088" y="3672453"/>
                    <a:pt x="107375" y="3671183"/>
                    <a:pt x="44665" y="3671183"/>
                  </a:cubicBezTo>
                  <a:cubicBezTo>
                    <a:pt x="34505" y="3671183"/>
                    <a:pt x="25615" y="3671183"/>
                    <a:pt x="15455" y="3669913"/>
                  </a:cubicBezTo>
                  <a:cubicBezTo>
                    <a:pt x="6565" y="3668643"/>
                    <a:pt x="1485" y="3662293"/>
                    <a:pt x="4025" y="3653403"/>
                  </a:cubicBezTo>
                  <a:cubicBezTo>
                    <a:pt x="12915" y="3621511"/>
                    <a:pt x="9105" y="3550330"/>
                    <a:pt x="7835" y="3476301"/>
                  </a:cubicBezTo>
                  <a:cubicBezTo>
                    <a:pt x="6565" y="3325397"/>
                    <a:pt x="2755" y="3177340"/>
                    <a:pt x="4025" y="3026435"/>
                  </a:cubicBezTo>
                  <a:cubicBezTo>
                    <a:pt x="1485" y="2838517"/>
                    <a:pt x="-3595" y="512312"/>
                    <a:pt x="4025" y="321546"/>
                  </a:cubicBezTo>
                  <a:cubicBezTo>
                    <a:pt x="5295" y="284532"/>
                    <a:pt x="4025" y="244671"/>
                    <a:pt x="5295" y="207656"/>
                  </a:cubicBezTo>
                  <a:cubicBezTo>
                    <a:pt x="6565" y="147864"/>
                    <a:pt x="9105" y="82377"/>
                    <a:pt x="10375" y="44450"/>
                  </a:cubicBezTo>
                  <a:cubicBezTo>
                    <a:pt x="10375" y="41910"/>
                    <a:pt x="11645" y="39370"/>
                    <a:pt x="12915" y="38100"/>
                  </a:cubicBezTo>
                  <a:cubicBezTo>
                    <a:pt x="34505" y="35560"/>
                    <a:pt x="57599" y="30480"/>
                    <a:pt x="89456" y="29210"/>
                  </a:cubicBezTo>
                  <a:cubicBezTo>
                    <a:pt x="143214" y="25400"/>
                    <a:pt x="196971" y="22860"/>
                    <a:pt x="252720" y="20320"/>
                  </a:cubicBezTo>
                  <a:cubicBezTo>
                    <a:pt x="290550" y="17780"/>
                    <a:pt x="328379" y="16510"/>
                    <a:pt x="364218" y="13970"/>
                  </a:cubicBezTo>
                  <a:cubicBezTo>
                    <a:pt x="400057" y="11430"/>
                    <a:pt x="437886" y="8890"/>
                    <a:pt x="473725" y="8890"/>
                  </a:cubicBezTo>
                  <a:cubicBezTo>
                    <a:pt x="513545" y="7620"/>
                    <a:pt x="553366" y="10160"/>
                    <a:pt x="593187" y="8890"/>
                  </a:cubicBezTo>
                  <a:cubicBezTo>
                    <a:pt x="642962" y="8890"/>
                    <a:pt x="1544899" y="6350"/>
                    <a:pt x="1594675" y="5080"/>
                  </a:cubicBezTo>
                  <a:cubicBezTo>
                    <a:pt x="1642460" y="3810"/>
                    <a:pt x="1690245" y="2540"/>
                    <a:pt x="1740021" y="2540"/>
                  </a:cubicBezTo>
                  <a:cubicBezTo>
                    <a:pt x="1821653" y="1270"/>
                    <a:pt x="1901294" y="0"/>
                    <a:pt x="1982926" y="0"/>
                  </a:cubicBezTo>
                  <a:cubicBezTo>
                    <a:pt x="2016774" y="0"/>
                    <a:pt x="2052612" y="2540"/>
                    <a:pt x="2086460" y="2540"/>
                  </a:cubicBezTo>
                  <a:cubicBezTo>
                    <a:pt x="2180039" y="3810"/>
                    <a:pt x="2275608" y="5080"/>
                    <a:pt x="2369186" y="7620"/>
                  </a:cubicBezTo>
                  <a:cubicBezTo>
                    <a:pt x="2418962" y="8890"/>
                    <a:pt x="2468738" y="12700"/>
                    <a:pt x="2518514" y="16510"/>
                  </a:cubicBezTo>
                  <a:cubicBezTo>
                    <a:pt x="2530460" y="16510"/>
                    <a:pt x="2542406" y="16510"/>
                    <a:pt x="2552361" y="16510"/>
                  </a:cubicBezTo>
                  <a:cubicBezTo>
                    <a:pt x="2566740" y="17780"/>
                    <a:pt x="2575630" y="20320"/>
                    <a:pt x="2585790" y="21590"/>
                  </a:cubicBezTo>
                  <a:close/>
                  <a:moveTo>
                    <a:pt x="2595950" y="3666103"/>
                  </a:moveTo>
                  <a:cubicBezTo>
                    <a:pt x="2597220" y="3649593"/>
                    <a:pt x="2598490" y="3636893"/>
                    <a:pt x="2598490" y="3624193"/>
                  </a:cubicBezTo>
                  <a:cubicBezTo>
                    <a:pt x="2597220" y="3464912"/>
                    <a:pt x="2595950" y="3314008"/>
                    <a:pt x="2595950" y="3151714"/>
                  </a:cubicBezTo>
                  <a:cubicBezTo>
                    <a:pt x="2595950" y="3077686"/>
                    <a:pt x="2598490" y="3003658"/>
                    <a:pt x="2597220" y="2929629"/>
                  </a:cubicBezTo>
                  <a:cubicBezTo>
                    <a:pt x="2597220" y="2861295"/>
                    <a:pt x="2595950" y="2790113"/>
                    <a:pt x="2594680" y="2721780"/>
                  </a:cubicBezTo>
                  <a:cubicBezTo>
                    <a:pt x="2589600" y="2616431"/>
                    <a:pt x="2578170" y="435437"/>
                    <a:pt x="2578170" y="330088"/>
                  </a:cubicBezTo>
                  <a:cubicBezTo>
                    <a:pt x="2575630" y="241824"/>
                    <a:pt x="2573090" y="150711"/>
                    <a:pt x="2570550" y="63500"/>
                  </a:cubicBezTo>
                  <a:cubicBezTo>
                    <a:pt x="2569280" y="44450"/>
                    <a:pt x="2568010" y="43180"/>
                    <a:pt x="2546388" y="41910"/>
                  </a:cubicBezTo>
                  <a:cubicBezTo>
                    <a:pt x="2540415" y="41910"/>
                    <a:pt x="2536433" y="41910"/>
                    <a:pt x="2530460" y="40640"/>
                  </a:cubicBezTo>
                  <a:cubicBezTo>
                    <a:pt x="2480684" y="36830"/>
                    <a:pt x="2428917" y="31750"/>
                    <a:pt x="2379142" y="30480"/>
                  </a:cubicBezTo>
                  <a:cubicBezTo>
                    <a:pt x="2257689" y="26670"/>
                    <a:pt x="2134245" y="25400"/>
                    <a:pt x="2012792" y="22860"/>
                  </a:cubicBezTo>
                  <a:cubicBezTo>
                    <a:pt x="1994873" y="22860"/>
                    <a:pt x="1974962" y="22860"/>
                    <a:pt x="1957043" y="22860"/>
                  </a:cubicBezTo>
                  <a:cubicBezTo>
                    <a:pt x="1927178" y="22860"/>
                    <a:pt x="1897312" y="22860"/>
                    <a:pt x="1869438" y="22860"/>
                  </a:cubicBezTo>
                  <a:cubicBezTo>
                    <a:pt x="1805725" y="22860"/>
                    <a:pt x="1742012" y="22860"/>
                    <a:pt x="1680290" y="24130"/>
                  </a:cubicBezTo>
                  <a:cubicBezTo>
                    <a:pt x="1626532" y="25400"/>
                    <a:pt x="720613" y="29210"/>
                    <a:pt x="666855" y="29210"/>
                  </a:cubicBezTo>
                  <a:cubicBezTo>
                    <a:pt x="579249" y="29210"/>
                    <a:pt x="491644" y="26670"/>
                    <a:pt x="404039" y="33020"/>
                  </a:cubicBezTo>
                  <a:cubicBezTo>
                    <a:pt x="358245" y="36830"/>
                    <a:pt x="314442" y="36830"/>
                    <a:pt x="270640" y="38100"/>
                  </a:cubicBezTo>
                  <a:cubicBezTo>
                    <a:pt x="194980" y="41910"/>
                    <a:pt x="119321" y="45720"/>
                    <a:pt x="45935" y="50800"/>
                  </a:cubicBezTo>
                  <a:cubicBezTo>
                    <a:pt x="33235" y="50800"/>
                    <a:pt x="30695" y="53340"/>
                    <a:pt x="29425" y="73836"/>
                  </a:cubicBezTo>
                  <a:cubicBezTo>
                    <a:pt x="28155" y="125086"/>
                    <a:pt x="28155" y="176337"/>
                    <a:pt x="26885" y="227587"/>
                  </a:cubicBezTo>
                  <a:cubicBezTo>
                    <a:pt x="25615" y="313005"/>
                    <a:pt x="23075" y="395575"/>
                    <a:pt x="21805" y="480993"/>
                  </a:cubicBezTo>
                  <a:cubicBezTo>
                    <a:pt x="16725" y="572105"/>
                    <a:pt x="23075" y="2798655"/>
                    <a:pt x="25615" y="2889767"/>
                  </a:cubicBezTo>
                  <a:cubicBezTo>
                    <a:pt x="25615" y="2986574"/>
                    <a:pt x="25615" y="3086228"/>
                    <a:pt x="26885" y="3183034"/>
                  </a:cubicBezTo>
                  <a:cubicBezTo>
                    <a:pt x="26885" y="3254215"/>
                    <a:pt x="29425" y="3325397"/>
                    <a:pt x="29425" y="3396578"/>
                  </a:cubicBezTo>
                  <a:cubicBezTo>
                    <a:pt x="29425" y="3473454"/>
                    <a:pt x="29425" y="3550330"/>
                    <a:pt x="28155" y="3624193"/>
                  </a:cubicBezTo>
                  <a:cubicBezTo>
                    <a:pt x="28155" y="3628003"/>
                    <a:pt x="28155" y="3630543"/>
                    <a:pt x="28155" y="3634353"/>
                  </a:cubicBezTo>
                  <a:cubicBezTo>
                    <a:pt x="28155" y="3644513"/>
                    <a:pt x="31965" y="3648323"/>
                    <a:pt x="40855" y="3648323"/>
                  </a:cubicBezTo>
                  <a:cubicBezTo>
                    <a:pt x="61581" y="3648323"/>
                    <a:pt x="89456" y="3649593"/>
                    <a:pt x="115339" y="3649593"/>
                  </a:cubicBezTo>
                  <a:cubicBezTo>
                    <a:pt x="153169" y="3649593"/>
                    <a:pt x="192989" y="3647053"/>
                    <a:pt x="230819" y="3649593"/>
                  </a:cubicBezTo>
                  <a:cubicBezTo>
                    <a:pt x="292541" y="3653403"/>
                    <a:pt x="354263" y="3655943"/>
                    <a:pt x="415985" y="3654673"/>
                  </a:cubicBezTo>
                  <a:cubicBezTo>
                    <a:pt x="455806" y="3653403"/>
                    <a:pt x="493635" y="3655943"/>
                    <a:pt x="533456" y="3655943"/>
                  </a:cubicBezTo>
                  <a:cubicBezTo>
                    <a:pt x="591196" y="3655943"/>
                    <a:pt x="648935" y="3654673"/>
                    <a:pt x="706675" y="3655943"/>
                  </a:cubicBezTo>
                  <a:cubicBezTo>
                    <a:pt x="792290" y="3657213"/>
                    <a:pt x="1732057" y="3647053"/>
                    <a:pt x="1819662" y="3649593"/>
                  </a:cubicBezTo>
                  <a:cubicBezTo>
                    <a:pt x="1857492" y="3650863"/>
                    <a:pt x="1895321" y="3652133"/>
                    <a:pt x="1931160" y="3652133"/>
                  </a:cubicBezTo>
                  <a:cubicBezTo>
                    <a:pt x="1996864" y="3654673"/>
                    <a:pt x="2060577" y="3650863"/>
                    <a:pt x="2126281" y="3654673"/>
                  </a:cubicBezTo>
                  <a:cubicBezTo>
                    <a:pt x="2180039" y="3657213"/>
                    <a:pt x="2233796" y="3657213"/>
                    <a:pt x="2287554" y="3659753"/>
                  </a:cubicBezTo>
                  <a:cubicBezTo>
                    <a:pt x="2367196" y="3663563"/>
                    <a:pt x="2446837" y="3666103"/>
                    <a:pt x="2526478" y="3667373"/>
                  </a:cubicBezTo>
                  <a:cubicBezTo>
                    <a:pt x="2556343" y="3667373"/>
                    <a:pt x="2575630" y="3666103"/>
                    <a:pt x="2595950" y="3666103"/>
                  </a:cubicBezTo>
                  <a:close/>
                </a:path>
              </a:pathLst>
            </a:custGeom>
            <a:solidFill>
              <a:srgbClr val="DD3E5A"/>
            </a:solidFill>
          </p:spPr>
          <p:txBody>
            <a:bodyPr/>
            <a:lstStyle/>
            <a:p>
              <a:endParaRPr lang="en-US"/>
            </a:p>
          </p:txBody>
        </p:sp>
      </p:grpSp>
      <p:grpSp>
        <p:nvGrpSpPr>
          <p:cNvPr id="27" name="Group 27"/>
          <p:cNvGrpSpPr/>
          <p:nvPr/>
        </p:nvGrpSpPr>
        <p:grpSpPr>
          <a:xfrm>
            <a:off x="-552343" y="530459"/>
            <a:ext cx="8877087" cy="1040682"/>
            <a:chOff x="0" y="0"/>
            <a:chExt cx="9480786" cy="1111455"/>
          </a:xfrm>
        </p:grpSpPr>
        <p:sp>
          <p:nvSpPr>
            <p:cNvPr id="28" name="Freeform 28"/>
            <p:cNvSpPr/>
            <p:nvPr/>
          </p:nvSpPr>
          <p:spPr>
            <a:xfrm>
              <a:off x="10160" y="16510"/>
              <a:ext cx="9457926" cy="1083515"/>
            </a:xfrm>
            <a:custGeom>
              <a:avLst/>
              <a:gdLst/>
              <a:ahLst/>
              <a:cxnLst/>
              <a:rect l="l" t="t" r="r" b="b"/>
              <a:pathLst>
                <a:path w="9457926" h="1083515">
                  <a:moveTo>
                    <a:pt x="9457926" y="1083515"/>
                  </a:moveTo>
                  <a:lnTo>
                    <a:pt x="0" y="1075895"/>
                  </a:lnTo>
                  <a:lnTo>
                    <a:pt x="0" y="389018"/>
                  </a:lnTo>
                  <a:lnTo>
                    <a:pt x="17780" y="19050"/>
                  </a:lnTo>
                  <a:lnTo>
                    <a:pt x="4714525" y="0"/>
                  </a:lnTo>
                  <a:lnTo>
                    <a:pt x="9438876" y="5080"/>
                  </a:lnTo>
                  <a:close/>
                </a:path>
              </a:pathLst>
            </a:custGeom>
            <a:solidFill>
              <a:srgbClr val="FDFBF7"/>
            </a:solidFill>
          </p:spPr>
          <p:txBody>
            <a:bodyPr/>
            <a:lstStyle/>
            <a:p>
              <a:endParaRPr lang="en-US"/>
            </a:p>
          </p:txBody>
        </p:sp>
        <p:sp>
          <p:nvSpPr>
            <p:cNvPr id="29" name="Freeform 29"/>
            <p:cNvSpPr/>
            <p:nvPr/>
          </p:nvSpPr>
          <p:spPr>
            <a:xfrm>
              <a:off x="-215" y="0"/>
              <a:ext cx="9482270" cy="1109480"/>
            </a:xfrm>
            <a:custGeom>
              <a:avLst/>
              <a:gdLst/>
              <a:ahLst/>
              <a:cxnLst/>
              <a:rect l="l" t="t" r="r" b="b"/>
              <a:pathLst>
                <a:path w="9482270" h="1109480">
                  <a:moveTo>
                    <a:pt x="9449251" y="21590"/>
                  </a:moveTo>
                  <a:cubicBezTo>
                    <a:pt x="9450520" y="34290"/>
                    <a:pt x="9450520" y="44450"/>
                    <a:pt x="9451791" y="54610"/>
                  </a:cubicBezTo>
                  <a:cubicBezTo>
                    <a:pt x="9454330" y="79569"/>
                    <a:pt x="9455601" y="101615"/>
                    <a:pt x="9458141" y="122873"/>
                  </a:cubicBezTo>
                  <a:cubicBezTo>
                    <a:pt x="9458141" y="153579"/>
                    <a:pt x="9470841" y="759044"/>
                    <a:pt x="9477191" y="789751"/>
                  </a:cubicBezTo>
                  <a:cubicBezTo>
                    <a:pt x="9483541" y="836204"/>
                    <a:pt x="9479730" y="883444"/>
                    <a:pt x="9479730" y="929897"/>
                  </a:cubicBezTo>
                  <a:cubicBezTo>
                    <a:pt x="9479730" y="970839"/>
                    <a:pt x="9481001" y="1008631"/>
                    <a:pt x="9482270" y="1049225"/>
                  </a:cubicBezTo>
                  <a:cubicBezTo>
                    <a:pt x="9482270" y="1070815"/>
                    <a:pt x="9482270" y="1084785"/>
                    <a:pt x="9482270" y="1108915"/>
                  </a:cubicBezTo>
                  <a:cubicBezTo>
                    <a:pt x="9459410" y="1108915"/>
                    <a:pt x="9439091" y="1110185"/>
                    <a:pt x="9393560" y="1108915"/>
                  </a:cubicBezTo>
                  <a:cubicBezTo>
                    <a:pt x="8910339" y="1103835"/>
                    <a:pt x="8419683" y="1110185"/>
                    <a:pt x="7936462" y="1105105"/>
                  </a:cubicBezTo>
                  <a:cubicBezTo>
                    <a:pt x="7646529" y="1101295"/>
                    <a:pt x="7364031" y="1103835"/>
                    <a:pt x="7074098" y="1101295"/>
                  </a:cubicBezTo>
                  <a:cubicBezTo>
                    <a:pt x="6940283" y="1100025"/>
                    <a:pt x="6806468" y="1098755"/>
                    <a:pt x="6672653" y="1097485"/>
                  </a:cubicBezTo>
                  <a:cubicBezTo>
                    <a:pt x="6590877" y="1097485"/>
                    <a:pt x="6516535" y="1098755"/>
                    <a:pt x="6434759" y="1098755"/>
                  </a:cubicBezTo>
                  <a:cubicBezTo>
                    <a:pt x="6226602" y="1097485"/>
                    <a:pt x="5654171" y="1098755"/>
                    <a:pt x="5446014" y="1097485"/>
                  </a:cubicBezTo>
                  <a:cubicBezTo>
                    <a:pt x="5297331" y="1096215"/>
                    <a:pt x="2323662" y="1105105"/>
                    <a:pt x="2174979" y="1103835"/>
                  </a:cubicBezTo>
                  <a:cubicBezTo>
                    <a:pt x="2137808" y="1103835"/>
                    <a:pt x="2093203" y="1105105"/>
                    <a:pt x="2056032" y="1105105"/>
                  </a:cubicBezTo>
                  <a:cubicBezTo>
                    <a:pt x="1966822" y="1105105"/>
                    <a:pt x="1885046" y="1106375"/>
                    <a:pt x="1795836" y="1106375"/>
                  </a:cubicBezTo>
                  <a:cubicBezTo>
                    <a:pt x="1572811" y="1106375"/>
                    <a:pt x="1357220" y="1105105"/>
                    <a:pt x="1134195" y="1103835"/>
                  </a:cubicBezTo>
                  <a:cubicBezTo>
                    <a:pt x="1000380" y="1102565"/>
                    <a:pt x="866564" y="1101295"/>
                    <a:pt x="740183" y="1100025"/>
                  </a:cubicBezTo>
                  <a:cubicBezTo>
                    <a:pt x="502290" y="1098755"/>
                    <a:pt x="264397" y="1097485"/>
                    <a:pt x="44665" y="1097485"/>
                  </a:cubicBezTo>
                  <a:cubicBezTo>
                    <a:pt x="34505" y="1097485"/>
                    <a:pt x="25615" y="1097485"/>
                    <a:pt x="15455" y="1096215"/>
                  </a:cubicBezTo>
                  <a:cubicBezTo>
                    <a:pt x="6565" y="1094945"/>
                    <a:pt x="1485" y="1088595"/>
                    <a:pt x="4025" y="1079705"/>
                  </a:cubicBezTo>
                  <a:cubicBezTo>
                    <a:pt x="12915" y="1047999"/>
                    <a:pt x="9105" y="1028315"/>
                    <a:pt x="7835" y="1007844"/>
                  </a:cubicBezTo>
                  <a:cubicBezTo>
                    <a:pt x="6565" y="966115"/>
                    <a:pt x="2755" y="925173"/>
                    <a:pt x="4025" y="883444"/>
                  </a:cubicBezTo>
                  <a:cubicBezTo>
                    <a:pt x="1485" y="831480"/>
                    <a:pt x="-3595" y="188222"/>
                    <a:pt x="4025" y="135470"/>
                  </a:cubicBezTo>
                  <a:cubicBezTo>
                    <a:pt x="5295" y="125235"/>
                    <a:pt x="4025" y="114212"/>
                    <a:pt x="5295" y="103977"/>
                  </a:cubicBezTo>
                  <a:cubicBezTo>
                    <a:pt x="6565" y="87443"/>
                    <a:pt x="9105" y="69334"/>
                    <a:pt x="10375" y="44450"/>
                  </a:cubicBezTo>
                  <a:cubicBezTo>
                    <a:pt x="10375" y="41910"/>
                    <a:pt x="11645" y="39370"/>
                    <a:pt x="12915" y="38100"/>
                  </a:cubicBezTo>
                  <a:cubicBezTo>
                    <a:pt x="34505" y="35560"/>
                    <a:pt x="78542" y="30480"/>
                    <a:pt x="197489" y="29210"/>
                  </a:cubicBezTo>
                  <a:cubicBezTo>
                    <a:pt x="398212" y="25400"/>
                    <a:pt x="598934" y="22860"/>
                    <a:pt x="807091" y="20320"/>
                  </a:cubicBezTo>
                  <a:cubicBezTo>
                    <a:pt x="948340" y="17780"/>
                    <a:pt x="1089590" y="16510"/>
                    <a:pt x="1223405" y="13970"/>
                  </a:cubicBezTo>
                  <a:cubicBezTo>
                    <a:pt x="1357220" y="11430"/>
                    <a:pt x="1498469" y="8890"/>
                    <a:pt x="1632284" y="8890"/>
                  </a:cubicBezTo>
                  <a:cubicBezTo>
                    <a:pt x="1780968" y="7620"/>
                    <a:pt x="1929651" y="10160"/>
                    <a:pt x="2078335" y="8890"/>
                  </a:cubicBezTo>
                  <a:cubicBezTo>
                    <a:pt x="2264189" y="8890"/>
                    <a:pt x="5631869" y="6350"/>
                    <a:pt x="5817723" y="5080"/>
                  </a:cubicBezTo>
                  <a:cubicBezTo>
                    <a:pt x="5996143" y="3810"/>
                    <a:pt x="6174563" y="2540"/>
                    <a:pt x="6360418" y="2540"/>
                  </a:cubicBezTo>
                  <a:cubicBezTo>
                    <a:pt x="6665219" y="1270"/>
                    <a:pt x="6962585" y="0"/>
                    <a:pt x="7267387" y="0"/>
                  </a:cubicBezTo>
                  <a:cubicBezTo>
                    <a:pt x="7393768" y="0"/>
                    <a:pt x="7527583" y="2540"/>
                    <a:pt x="7653963" y="2540"/>
                  </a:cubicBezTo>
                  <a:cubicBezTo>
                    <a:pt x="8003370" y="3810"/>
                    <a:pt x="8360209" y="5080"/>
                    <a:pt x="8709616" y="7620"/>
                  </a:cubicBezTo>
                  <a:cubicBezTo>
                    <a:pt x="8895470" y="8890"/>
                    <a:pt x="9081324" y="12700"/>
                    <a:pt x="9267179" y="16510"/>
                  </a:cubicBezTo>
                  <a:cubicBezTo>
                    <a:pt x="9311784" y="16510"/>
                    <a:pt x="9356390" y="16510"/>
                    <a:pt x="9393560" y="16510"/>
                  </a:cubicBezTo>
                  <a:cubicBezTo>
                    <a:pt x="9430201" y="17780"/>
                    <a:pt x="9439091" y="20320"/>
                    <a:pt x="9449251" y="21590"/>
                  </a:cubicBezTo>
                  <a:close/>
                  <a:moveTo>
                    <a:pt x="9459410" y="1092405"/>
                  </a:moveTo>
                  <a:cubicBezTo>
                    <a:pt x="9460681" y="1075895"/>
                    <a:pt x="9461951" y="1063195"/>
                    <a:pt x="9461951" y="1050495"/>
                  </a:cubicBezTo>
                  <a:cubicBezTo>
                    <a:pt x="9460681" y="1004695"/>
                    <a:pt x="9459410" y="962966"/>
                    <a:pt x="9459410" y="918087"/>
                  </a:cubicBezTo>
                  <a:cubicBezTo>
                    <a:pt x="9459410" y="897617"/>
                    <a:pt x="9461951" y="877146"/>
                    <a:pt x="9460681" y="856675"/>
                  </a:cubicBezTo>
                  <a:cubicBezTo>
                    <a:pt x="9460681" y="837779"/>
                    <a:pt x="9459410" y="818095"/>
                    <a:pt x="9458141" y="799199"/>
                  </a:cubicBezTo>
                  <a:cubicBezTo>
                    <a:pt x="9453060" y="770067"/>
                    <a:pt x="9441631" y="166964"/>
                    <a:pt x="9441631" y="137832"/>
                  </a:cubicBezTo>
                  <a:cubicBezTo>
                    <a:pt x="9439091" y="113425"/>
                    <a:pt x="9436551" y="88230"/>
                    <a:pt x="9434010" y="63500"/>
                  </a:cubicBezTo>
                  <a:cubicBezTo>
                    <a:pt x="9432741" y="44450"/>
                    <a:pt x="9431470" y="43180"/>
                    <a:pt x="9371258" y="41910"/>
                  </a:cubicBezTo>
                  <a:cubicBezTo>
                    <a:pt x="9348954" y="41910"/>
                    <a:pt x="9334086" y="41910"/>
                    <a:pt x="9311784" y="40640"/>
                  </a:cubicBezTo>
                  <a:cubicBezTo>
                    <a:pt x="9125930" y="36830"/>
                    <a:pt x="8932641" y="31750"/>
                    <a:pt x="8746787" y="30480"/>
                  </a:cubicBezTo>
                  <a:cubicBezTo>
                    <a:pt x="8293303" y="26670"/>
                    <a:pt x="7832384" y="25400"/>
                    <a:pt x="7378899" y="22860"/>
                  </a:cubicBezTo>
                  <a:cubicBezTo>
                    <a:pt x="7311992" y="22860"/>
                    <a:pt x="7237650" y="22860"/>
                    <a:pt x="7170742" y="22860"/>
                  </a:cubicBezTo>
                  <a:cubicBezTo>
                    <a:pt x="7059230" y="22860"/>
                    <a:pt x="6947717" y="22860"/>
                    <a:pt x="6843639" y="22860"/>
                  </a:cubicBezTo>
                  <a:cubicBezTo>
                    <a:pt x="6605746" y="22860"/>
                    <a:pt x="6367852" y="22860"/>
                    <a:pt x="6137393" y="24130"/>
                  </a:cubicBezTo>
                  <a:cubicBezTo>
                    <a:pt x="5936670" y="25400"/>
                    <a:pt x="2554122" y="29210"/>
                    <a:pt x="2353399" y="29210"/>
                  </a:cubicBezTo>
                  <a:cubicBezTo>
                    <a:pt x="2026295" y="29210"/>
                    <a:pt x="1699192" y="26670"/>
                    <a:pt x="1372088" y="33020"/>
                  </a:cubicBezTo>
                  <a:cubicBezTo>
                    <a:pt x="1201102" y="36830"/>
                    <a:pt x="1037551" y="36830"/>
                    <a:pt x="873999" y="38100"/>
                  </a:cubicBezTo>
                  <a:cubicBezTo>
                    <a:pt x="591500" y="41910"/>
                    <a:pt x="309002" y="45720"/>
                    <a:pt x="45935" y="50800"/>
                  </a:cubicBezTo>
                  <a:cubicBezTo>
                    <a:pt x="33235" y="50800"/>
                    <a:pt x="30695" y="53340"/>
                    <a:pt x="29425" y="66972"/>
                  </a:cubicBezTo>
                  <a:cubicBezTo>
                    <a:pt x="28155" y="81144"/>
                    <a:pt x="28155" y="95316"/>
                    <a:pt x="26885" y="109488"/>
                  </a:cubicBezTo>
                  <a:cubicBezTo>
                    <a:pt x="25615" y="133108"/>
                    <a:pt x="23075" y="155941"/>
                    <a:pt x="21805" y="179561"/>
                  </a:cubicBezTo>
                  <a:cubicBezTo>
                    <a:pt x="16725" y="204756"/>
                    <a:pt x="23075" y="820457"/>
                    <a:pt x="25615" y="845652"/>
                  </a:cubicBezTo>
                  <a:cubicBezTo>
                    <a:pt x="25615" y="872422"/>
                    <a:pt x="25615" y="899978"/>
                    <a:pt x="26885" y="926748"/>
                  </a:cubicBezTo>
                  <a:cubicBezTo>
                    <a:pt x="26885" y="946432"/>
                    <a:pt x="29425" y="966115"/>
                    <a:pt x="29425" y="985799"/>
                  </a:cubicBezTo>
                  <a:cubicBezTo>
                    <a:pt x="29425" y="1007057"/>
                    <a:pt x="29425" y="1028315"/>
                    <a:pt x="28155" y="1050495"/>
                  </a:cubicBezTo>
                  <a:cubicBezTo>
                    <a:pt x="28155" y="1054305"/>
                    <a:pt x="28155" y="1056845"/>
                    <a:pt x="28155" y="1060655"/>
                  </a:cubicBezTo>
                  <a:cubicBezTo>
                    <a:pt x="28155" y="1070815"/>
                    <a:pt x="31965" y="1074625"/>
                    <a:pt x="40855" y="1074625"/>
                  </a:cubicBezTo>
                  <a:cubicBezTo>
                    <a:pt x="93411" y="1074625"/>
                    <a:pt x="197489" y="1075895"/>
                    <a:pt x="294133" y="1075895"/>
                  </a:cubicBezTo>
                  <a:cubicBezTo>
                    <a:pt x="435382" y="1075895"/>
                    <a:pt x="584066" y="1073355"/>
                    <a:pt x="725315" y="1075895"/>
                  </a:cubicBezTo>
                  <a:cubicBezTo>
                    <a:pt x="955775" y="1079705"/>
                    <a:pt x="1186234" y="1082245"/>
                    <a:pt x="1416693" y="1080975"/>
                  </a:cubicBezTo>
                  <a:cubicBezTo>
                    <a:pt x="1565377" y="1079705"/>
                    <a:pt x="1706626" y="1082245"/>
                    <a:pt x="1855310" y="1082245"/>
                  </a:cubicBezTo>
                  <a:cubicBezTo>
                    <a:pt x="2070900" y="1082245"/>
                    <a:pt x="2286491" y="1080975"/>
                    <a:pt x="2502082" y="1082245"/>
                  </a:cubicBezTo>
                  <a:cubicBezTo>
                    <a:pt x="2821752" y="1083515"/>
                    <a:pt x="6330681" y="1073355"/>
                    <a:pt x="6657785" y="1075895"/>
                  </a:cubicBezTo>
                  <a:cubicBezTo>
                    <a:pt x="6799034" y="1077165"/>
                    <a:pt x="6940283" y="1078435"/>
                    <a:pt x="7074098" y="1078435"/>
                  </a:cubicBezTo>
                  <a:cubicBezTo>
                    <a:pt x="7319426" y="1080975"/>
                    <a:pt x="7557320" y="1077165"/>
                    <a:pt x="7802647" y="1080975"/>
                  </a:cubicBezTo>
                  <a:cubicBezTo>
                    <a:pt x="8003370" y="1083515"/>
                    <a:pt x="8204092" y="1083515"/>
                    <a:pt x="8404815" y="1086055"/>
                  </a:cubicBezTo>
                  <a:cubicBezTo>
                    <a:pt x="8702182" y="1089865"/>
                    <a:pt x="8999549" y="1092405"/>
                    <a:pt x="9296916" y="1093675"/>
                  </a:cubicBezTo>
                  <a:cubicBezTo>
                    <a:pt x="9408428" y="1093675"/>
                    <a:pt x="9439091" y="1092405"/>
                    <a:pt x="9459410" y="1092405"/>
                  </a:cubicBezTo>
                  <a:close/>
                </a:path>
              </a:pathLst>
            </a:custGeom>
            <a:solidFill>
              <a:srgbClr val="DD3E5A"/>
            </a:solidFill>
          </p:spPr>
          <p:txBody>
            <a:bodyPr/>
            <a:lstStyle/>
            <a:p>
              <a:endParaRPr lang="en-US"/>
            </a:p>
          </p:txBody>
        </p:sp>
      </p:grpSp>
      <p:sp>
        <p:nvSpPr>
          <p:cNvPr id="30" name="TextBox 30"/>
          <p:cNvSpPr txBox="1"/>
          <p:nvPr/>
        </p:nvSpPr>
        <p:spPr>
          <a:xfrm>
            <a:off x="2298080" y="662994"/>
            <a:ext cx="3538583" cy="532765"/>
          </a:xfrm>
          <a:prstGeom prst="rect">
            <a:avLst/>
          </a:prstGeom>
        </p:spPr>
        <p:txBody>
          <a:bodyPr lIns="0" tIns="0" rIns="0" bIns="0" rtlCol="0" anchor="t">
            <a:spAutoFit/>
          </a:bodyPr>
          <a:lstStyle/>
          <a:p>
            <a:pPr algn="ctr">
              <a:lnSpc>
                <a:spcPts val="4070"/>
              </a:lnSpc>
            </a:pPr>
            <a:r>
              <a:rPr lang="en-US" sz="3700">
                <a:solidFill>
                  <a:srgbClr val="DD2A49"/>
                </a:solidFill>
                <a:latin typeface="Jenthill"/>
                <a:ea typeface="Jenthill"/>
                <a:cs typeface="Jenthill"/>
                <a:sym typeface="Jenthill"/>
              </a:rPr>
              <a:t>Kiddie College News</a:t>
            </a:r>
          </a:p>
        </p:txBody>
      </p:sp>
      <p:sp>
        <p:nvSpPr>
          <p:cNvPr id="31" name="Freeform 31"/>
          <p:cNvSpPr/>
          <p:nvPr/>
        </p:nvSpPr>
        <p:spPr>
          <a:xfrm flipH="1">
            <a:off x="5704323" y="193550"/>
            <a:ext cx="1146041" cy="1597269"/>
          </a:xfrm>
          <a:custGeom>
            <a:avLst/>
            <a:gdLst/>
            <a:ahLst/>
            <a:cxnLst/>
            <a:rect l="l" t="t" r="r" b="b"/>
            <a:pathLst>
              <a:path w="1146041" h="1597269">
                <a:moveTo>
                  <a:pt x="1146041" y="0"/>
                </a:moveTo>
                <a:lnTo>
                  <a:pt x="0" y="0"/>
                </a:lnTo>
                <a:lnTo>
                  <a:pt x="0" y="1597269"/>
                </a:lnTo>
                <a:lnTo>
                  <a:pt x="1146041" y="1597269"/>
                </a:lnTo>
                <a:lnTo>
                  <a:pt x="1146041" y="0"/>
                </a:lnTo>
                <a:close/>
              </a:path>
            </a:pathLst>
          </a:custGeom>
          <a:blipFill>
            <a:blip r:embed="rId4"/>
            <a:stretch>
              <a:fillRect/>
            </a:stretch>
          </a:blipFill>
        </p:spPr>
        <p:txBody>
          <a:bodyPr/>
          <a:lstStyle/>
          <a:p>
            <a:endParaRPr lang="en-US"/>
          </a:p>
        </p:txBody>
      </p:sp>
      <p:sp>
        <p:nvSpPr>
          <p:cNvPr id="32" name="Freeform 32"/>
          <p:cNvSpPr/>
          <p:nvPr/>
        </p:nvSpPr>
        <p:spPr>
          <a:xfrm>
            <a:off x="1645556" y="826151"/>
            <a:ext cx="709230" cy="1007787"/>
          </a:xfrm>
          <a:custGeom>
            <a:avLst/>
            <a:gdLst/>
            <a:ahLst/>
            <a:cxnLst/>
            <a:rect l="l" t="t" r="r" b="b"/>
            <a:pathLst>
              <a:path w="709230" h="1007787">
                <a:moveTo>
                  <a:pt x="0" y="0"/>
                </a:moveTo>
                <a:lnTo>
                  <a:pt x="709230" y="0"/>
                </a:lnTo>
                <a:lnTo>
                  <a:pt x="709230" y="1007787"/>
                </a:lnTo>
                <a:lnTo>
                  <a:pt x="0" y="1007787"/>
                </a:lnTo>
                <a:lnTo>
                  <a:pt x="0" y="0"/>
                </a:lnTo>
                <a:close/>
              </a:path>
            </a:pathLst>
          </a:custGeom>
          <a:blipFill>
            <a:blip r:embed="rId5"/>
            <a:stretch>
              <a:fillRect/>
            </a:stretch>
          </a:blipFill>
        </p:spPr>
        <p:txBody>
          <a:bodyPr/>
          <a:lstStyle/>
          <a:p>
            <a:endParaRPr lang="en-US"/>
          </a:p>
        </p:txBody>
      </p:sp>
      <p:sp>
        <p:nvSpPr>
          <p:cNvPr id="33" name="Freeform 33"/>
          <p:cNvSpPr/>
          <p:nvPr/>
        </p:nvSpPr>
        <p:spPr>
          <a:xfrm flipH="1">
            <a:off x="922036" y="250700"/>
            <a:ext cx="1078135" cy="1600200"/>
          </a:xfrm>
          <a:custGeom>
            <a:avLst/>
            <a:gdLst/>
            <a:ahLst/>
            <a:cxnLst/>
            <a:rect l="l" t="t" r="r" b="b"/>
            <a:pathLst>
              <a:path w="1078135" h="1600200">
                <a:moveTo>
                  <a:pt x="1078135" y="0"/>
                </a:moveTo>
                <a:lnTo>
                  <a:pt x="0" y="0"/>
                </a:lnTo>
                <a:lnTo>
                  <a:pt x="0" y="1600200"/>
                </a:lnTo>
                <a:lnTo>
                  <a:pt x="1078135" y="1600200"/>
                </a:lnTo>
                <a:lnTo>
                  <a:pt x="1078135" y="0"/>
                </a:lnTo>
                <a:close/>
              </a:path>
            </a:pathLst>
          </a:custGeom>
          <a:blipFill>
            <a:blip r:embed="rId6"/>
            <a:stretch>
              <a:fillRect/>
            </a:stretch>
          </a:blipFill>
        </p:spPr>
        <p:txBody>
          <a:bodyPr/>
          <a:lstStyle/>
          <a:p>
            <a:endParaRPr lang="en-US"/>
          </a:p>
        </p:txBody>
      </p:sp>
      <p:sp>
        <p:nvSpPr>
          <p:cNvPr id="34" name="TextBox 34"/>
          <p:cNvSpPr txBox="1"/>
          <p:nvPr/>
        </p:nvSpPr>
        <p:spPr>
          <a:xfrm>
            <a:off x="1158537" y="8191984"/>
            <a:ext cx="3200223" cy="976884"/>
          </a:xfrm>
          <a:prstGeom prst="rect">
            <a:avLst/>
          </a:prstGeom>
        </p:spPr>
        <p:txBody>
          <a:bodyPr lIns="0" tIns="0" rIns="0" bIns="0" rtlCol="0" anchor="t">
            <a:spAutoFit/>
          </a:bodyPr>
          <a:lstStyle/>
          <a:p>
            <a:pPr algn="ctr">
              <a:lnSpc>
                <a:spcPts val="2688"/>
              </a:lnSpc>
            </a:pPr>
            <a:r>
              <a:rPr lang="en-US" sz="1400">
                <a:solidFill>
                  <a:srgbClr val="DD2A49"/>
                </a:solidFill>
                <a:latin typeface="Canva Student Font"/>
                <a:ea typeface="Canva Student Font"/>
                <a:cs typeface="Canva Student Font"/>
                <a:sym typeface="Canva Student Font"/>
              </a:rPr>
              <a:t>We will celebrate Read across America week with a special spirit week, Kicking off the celebration with celebrating Dr. Suess’s Birthday.  </a:t>
            </a:r>
          </a:p>
        </p:txBody>
      </p:sp>
      <p:sp>
        <p:nvSpPr>
          <p:cNvPr id="35" name="Freeform 35"/>
          <p:cNvSpPr/>
          <p:nvPr/>
        </p:nvSpPr>
        <p:spPr>
          <a:xfrm rot="4412104">
            <a:off x="927153" y="8929976"/>
            <a:ext cx="647295" cy="1106487"/>
          </a:xfrm>
          <a:custGeom>
            <a:avLst/>
            <a:gdLst/>
            <a:ahLst/>
            <a:cxnLst/>
            <a:rect l="l" t="t" r="r" b="b"/>
            <a:pathLst>
              <a:path w="647295" h="1106487">
                <a:moveTo>
                  <a:pt x="0" y="0"/>
                </a:moveTo>
                <a:lnTo>
                  <a:pt x="647294" y="0"/>
                </a:lnTo>
                <a:lnTo>
                  <a:pt x="647294" y="1106487"/>
                </a:lnTo>
                <a:lnTo>
                  <a:pt x="0" y="1106487"/>
                </a:lnTo>
                <a:lnTo>
                  <a:pt x="0" y="0"/>
                </a:lnTo>
                <a:close/>
              </a:path>
            </a:pathLst>
          </a:custGeom>
          <a:blipFill>
            <a:blip r:embed="rId7"/>
            <a:stretch>
              <a:fillRect/>
            </a:stretch>
          </a:blipFill>
        </p:spPr>
        <p:txBody>
          <a:bodyPr/>
          <a:lstStyle/>
          <a:p>
            <a:endParaRPr lang="en-US"/>
          </a:p>
        </p:txBody>
      </p:sp>
      <p:sp>
        <p:nvSpPr>
          <p:cNvPr id="36" name="Freeform 36"/>
          <p:cNvSpPr/>
          <p:nvPr/>
        </p:nvSpPr>
        <p:spPr>
          <a:xfrm>
            <a:off x="284408" y="7683882"/>
            <a:ext cx="966392" cy="2061636"/>
          </a:xfrm>
          <a:custGeom>
            <a:avLst/>
            <a:gdLst/>
            <a:ahLst/>
            <a:cxnLst/>
            <a:rect l="l" t="t" r="r" b="b"/>
            <a:pathLst>
              <a:path w="966392" h="2061636">
                <a:moveTo>
                  <a:pt x="0" y="0"/>
                </a:moveTo>
                <a:lnTo>
                  <a:pt x="966392" y="0"/>
                </a:lnTo>
                <a:lnTo>
                  <a:pt x="966392" y="2061636"/>
                </a:lnTo>
                <a:lnTo>
                  <a:pt x="0" y="2061636"/>
                </a:lnTo>
                <a:lnTo>
                  <a:pt x="0" y="0"/>
                </a:lnTo>
                <a:close/>
              </a:path>
            </a:pathLst>
          </a:custGeom>
          <a:blipFill>
            <a:blip r:embed="rId8"/>
            <a:stretch>
              <a:fillRect/>
            </a:stretch>
          </a:blipFill>
        </p:spPr>
        <p:txBody>
          <a:bodyPr/>
          <a:lstStyle/>
          <a:p>
            <a:endParaRPr lang="en-US"/>
          </a:p>
        </p:txBody>
      </p:sp>
      <p:sp>
        <p:nvSpPr>
          <p:cNvPr id="37" name="Freeform 37"/>
          <p:cNvSpPr/>
          <p:nvPr/>
        </p:nvSpPr>
        <p:spPr>
          <a:xfrm>
            <a:off x="5206694" y="7576052"/>
            <a:ext cx="1397150" cy="1837588"/>
          </a:xfrm>
          <a:custGeom>
            <a:avLst/>
            <a:gdLst/>
            <a:ahLst/>
            <a:cxnLst/>
            <a:rect l="l" t="t" r="r" b="b"/>
            <a:pathLst>
              <a:path w="1397150" h="1837588">
                <a:moveTo>
                  <a:pt x="0" y="0"/>
                </a:moveTo>
                <a:lnTo>
                  <a:pt x="1397150" y="0"/>
                </a:lnTo>
                <a:lnTo>
                  <a:pt x="1397150" y="1837588"/>
                </a:lnTo>
                <a:lnTo>
                  <a:pt x="0" y="1837588"/>
                </a:lnTo>
                <a:lnTo>
                  <a:pt x="0" y="0"/>
                </a:lnTo>
                <a:close/>
              </a:path>
            </a:pathLst>
          </a:custGeom>
          <a:blipFill>
            <a:blip r:embed="rId9"/>
            <a:stretch>
              <a:fillRect l="-3805" r="-3805"/>
            </a:stretch>
          </a:blipFill>
        </p:spPr>
        <p:txBody>
          <a:bodyPr/>
          <a:lstStyle/>
          <a:p>
            <a:endParaRPr lang="en-US"/>
          </a:p>
        </p:txBody>
      </p:sp>
      <p:sp>
        <p:nvSpPr>
          <p:cNvPr id="38" name="TextBox 38"/>
          <p:cNvSpPr txBox="1"/>
          <p:nvPr/>
        </p:nvSpPr>
        <p:spPr>
          <a:xfrm>
            <a:off x="2648095" y="1164286"/>
            <a:ext cx="2838554" cy="302895"/>
          </a:xfrm>
          <a:prstGeom prst="rect">
            <a:avLst/>
          </a:prstGeom>
        </p:spPr>
        <p:txBody>
          <a:bodyPr lIns="0" tIns="0" rIns="0" bIns="0" rtlCol="0" anchor="t">
            <a:spAutoFit/>
          </a:bodyPr>
          <a:lstStyle/>
          <a:p>
            <a:pPr marL="0" lvl="1" indent="0" algn="ctr">
              <a:lnSpc>
                <a:spcPts val="2310"/>
              </a:lnSpc>
              <a:spcBef>
                <a:spcPct val="0"/>
              </a:spcBef>
            </a:pPr>
            <a:r>
              <a:rPr lang="en-US" sz="2100">
                <a:solidFill>
                  <a:srgbClr val="DD2A49"/>
                </a:solidFill>
                <a:latin typeface="Handy Casual"/>
                <a:ea typeface="Handy Casual"/>
                <a:cs typeface="Handy Casual"/>
                <a:sym typeface="Handy Casual"/>
              </a:rPr>
              <a:t>February 2026</a:t>
            </a:r>
          </a:p>
        </p:txBody>
      </p:sp>
      <p:sp>
        <p:nvSpPr>
          <p:cNvPr id="39" name="TextBox 39"/>
          <p:cNvSpPr txBox="1"/>
          <p:nvPr/>
        </p:nvSpPr>
        <p:spPr>
          <a:xfrm>
            <a:off x="4884048" y="1843463"/>
            <a:ext cx="2042442" cy="302895"/>
          </a:xfrm>
          <a:prstGeom prst="rect">
            <a:avLst/>
          </a:prstGeom>
        </p:spPr>
        <p:txBody>
          <a:bodyPr lIns="0" tIns="0" rIns="0" bIns="0" rtlCol="0" anchor="t">
            <a:spAutoFit/>
          </a:bodyPr>
          <a:lstStyle/>
          <a:p>
            <a:pPr algn="ctr">
              <a:lnSpc>
                <a:spcPts val="2310"/>
              </a:lnSpc>
            </a:pPr>
            <a:r>
              <a:rPr lang="en-US" sz="2100">
                <a:solidFill>
                  <a:srgbClr val="DD2A49"/>
                </a:solidFill>
                <a:latin typeface="Jenthill Caps"/>
                <a:ea typeface="Jenthill Caps"/>
                <a:cs typeface="Jenthill Caps"/>
                <a:sym typeface="Jenthill Caps"/>
              </a:rPr>
              <a:t>Happy birthday:</a:t>
            </a:r>
          </a:p>
        </p:txBody>
      </p:sp>
      <p:sp>
        <p:nvSpPr>
          <p:cNvPr id="40" name="TextBox 40"/>
          <p:cNvSpPr txBox="1"/>
          <p:nvPr/>
        </p:nvSpPr>
        <p:spPr>
          <a:xfrm>
            <a:off x="4489351" y="2413058"/>
            <a:ext cx="2922687" cy="2398221"/>
          </a:xfrm>
          <a:prstGeom prst="rect">
            <a:avLst/>
          </a:prstGeom>
        </p:spPr>
        <p:txBody>
          <a:bodyPr lIns="0" tIns="0" rIns="0" bIns="0" rtlCol="0" anchor="t">
            <a:spAutoFit/>
          </a:bodyPr>
          <a:lstStyle/>
          <a:p>
            <a:pPr algn="ctr">
              <a:lnSpc>
                <a:spcPts val="2132"/>
              </a:lnSpc>
            </a:pPr>
            <a:r>
              <a:rPr lang="en-US" sz="1938">
                <a:solidFill>
                  <a:srgbClr val="DD2A49"/>
                </a:solidFill>
                <a:latin typeface="Canva Student Font"/>
                <a:ea typeface="Canva Student Font"/>
                <a:cs typeface="Canva Student Font"/>
                <a:sym typeface="Canva Student Font"/>
              </a:rPr>
              <a:t>Grant P- 02/02</a:t>
            </a:r>
          </a:p>
          <a:p>
            <a:pPr algn="ctr">
              <a:lnSpc>
                <a:spcPts val="2132"/>
              </a:lnSpc>
            </a:pPr>
            <a:r>
              <a:rPr lang="en-US" sz="1938">
                <a:solidFill>
                  <a:srgbClr val="DD2A49"/>
                </a:solidFill>
                <a:latin typeface="Canva Student Font"/>
                <a:ea typeface="Canva Student Font"/>
                <a:cs typeface="Canva Student Font"/>
                <a:sym typeface="Canva Student Font"/>
              </a:rPr>
              <a:t>Aria P- 02/09</a:t>
            </a:r>
          </a:p>
          <a:p>
            <a:pPr algn="ctr">
              <a:lnSpc>
                <a:spcPts val="2132"/>
              </a:lnSpc>
            </a:pPr>
            <a:r>
              <a:rPr lang="en-US" sz="1938">
                <a:solidFill>
                  <a:srgbClr val="DD2A49"/>
                </a:solidFill>
                <a:latin typeface="Canva Student Font"/>
                <a:ea typeface="Canva Student Font"/>
                <a:cs typeface="Canva Student Font"/>
                <a:sym typeface="Canva Student Font"/>
              </a:rPr>
              <a:t>Mirabelle P- 02/09</a:t>
            </a:r>
          </a:p>
          <a:p>
            <a:pPr algn="ctr">
              <a:lnSpc>
                <a:spcPts val="2132"/>
              </a:lnSpc>
            </a:pPr>
            <a:r>
              <a:rPr lang="en-US" sz="1938">
                <a:solidFill>
                  <a:srgbClr val="DD2A49"/>
                </a:solidFill>
                <a:latin typeface="Canva Student Font"/>
                <a:ea typeface="Canva Student Font"/>
                <a:cs typeface="Canva Student Font"/>
                <a:sym typeface="Canva Student Font"/>
              </a:rPr>
              <a:t>Miles B- 02/12</a:t>
            </a:r>
          </a:p>
          <a:p>
            <a:pPr algn="ctr">
              <a:lnSpc>
                <a:spcPts val="2132"/>
              </a:lnSpc>
            </a:pPr>
            <a:r>
              <a:rPr lang="en-US" sz="1938">
                <a:solidFill>
                  <a:srgbClr val="DD2A49"/>
                </a:solidFill>
                <a:latin typeface="Canva Student Font"/>
                <a:ea typeface="Canva Student Font"/>
                <a:cs typeface="Canva Student Font"/>
                <a:sym typeface="Canva Student Font"/>
              </a:rPr>
              <a:t>Finley T- 02/17</a:t>
            </a:r>
          </a:p>
          <a:p>
            <a:pPr algn="ctr">
              <a:lnSpc>
                <a:spcPts val="2132"/>
              </a:lnSpc>
            </a:pPr>
            <a:r>
              <a:rPr lang="en-US" sz="1938">
                <a:solidFill>
                  <a:srgbClr val="DD2A49"/>
                </a:solidFill>
                <a:latin typeface="Canva Student Font"/>
                <a:ea typeface="Canva Student Font"/>
                <a:cs typeface="Canva Student Font"/>
                <a:sym typeface="Canva Student Font"/>
              </a:rPr>
              <a:t>Miles T- 02/17</a:t>
            </a:r>
          </a:p>
          <a:p>
            <a:pPr algn="ctr">
              <a:lnSpc>
                <a:spcPts val="2132"/>
              </a:lnSpc>
            </a:pPr>
            <a:r>
              <a:rPr lang="en-US" sz="1938">
                <a:solidFill>
                  <a:srgbClr val="DD2A49"/>
                </a:solidFill>
                <a:latin typeface="Canva Student Font"/>
                <a:ea typeface="Canva Student Font"/>
                <a:cs typeface="Canva Student Font"/>
                <a:sym typeface="Canva Student Font"/>
              </a:rPr>
              <a:t>Haevyn A- 02/19</a:t>
            </a:r>
          </a:p>
          <a:p>
            <a:pPr algn="ctr">
              <a:lnSpc>
                <a:spcPts val="2132"/>
              </a:lnSpc>
            </a:pPr>
            <a:r>
              <a:rPr lang="en-US" sz="1938">
                <a:solidFill>
                  <a:srgbClr val="DD2A49"/>
                </a:solidFill>
                <a:latin typeface="Canva Student Font"/>
                <a:ea typeface="Canva Student Font"/>
                <a:cs typeface="Canva Student Font"/>
                <a:sym typeface="Canva Student Font"/>
              </a:rPr>
              <a:t>--</a:t>
            </a:r>
          </a:p>
          <a:p>
            <a:pPr algn="ctr">
              <a:lnSpc>
                <a:spcPts val="2132"/>
              </a:lnSpc>
            </a:pPr>
            <a:r>
              <a:rPr lang="en-US" sz="1938">
                <a:solidFill>
                  <a:srgbClr val="DD2A49"/>
                </a:solidFill>
                <a:latin typeface="Canva Student Font"/>
                <a:ea typeface="Canva Student Font"/>
                <a:cs typeface="Canva Student Font"/>
                <a:sym typeface="Canva Student Font"/>
              </a:rPr>
              <a:t>Miss. Da’Monique- 02/24</a:t>
            </a:r>
          </a:p>
        </p:txBody>
      </p:sp>
      <p:sp>
        <p:nvSpPr>
          <p:cNvPr id="41" name="TextBox 41"/>
          <p:cNvSpPr txBox="1"/>
          <p:nvPr/>
        </p:nvSpPr>
        <p:spPr>
          <a:xfrm>
            <a:off x="922036" y="1860425"/>
            <a:ext cx="3145336" cy="302895"/>
          </a:xfrm>
          <a:prstGeom prst="rect">
            <a:avLst/>
          </a:prstGeom>
        </p:spPr>
        <p:txBody>
          <a:bodyPr lIns="0" tIns="0" rIns="0" bIns="0" rtlCol="0" anchor="t">
            <a:spAutoFit/>
          </a:bodyPr>
          <a:lstStyle/>
          <a:p>
            <a:pPr algn="ctr">
              <a:lnSpc>
                <a:spcPts val="2310"/>
              </a:lnSpc>
            </a:pPr>
            <a:r>
              <a:rPr lang="en-US" sz="2100">
                <a:solidFill>
                  <a:srgbClr val="DD2A49"/>
                </a:solidFill>
                <a:latin typeface="Jenthill Caps"/>
                <a:ea typeface="Jenthill Caps"/>
                <a:cs typeface="Jenthill Caps"/>
                <a:sym typeface="Jenthill Caps"/>
              </a:rPr>
              <a:t>Important Parent Information: </a:t>
            </a:r>
          </a:p>
        </p:txBody>
      </p:sp>
      <p:sp>
        <p:nvSpPr>
          <p:cNvPr id="42" name="TextBox 42"/>
          <p:cNvSpPr txBox="1"/>
          <p:nvPr/>
        </p:nvSpPr>
        <p:spPr>
          <a:xfrm>
            <a:off x="772390" y="2146358"/>
            <a:ext cx="3586369" cy="4970780"/>
          </a:xfrm>
          <a:prstGeom prst="rect">
            <a:avLst/>
          </a:prstGeom>
        </p:spPr>
        <p:txBody>
          <a:bodyPr lIns="0" tIns="0" rIns="0" bIns="0" rtlCol="0" anchor="t">
            <a:spAutoFit/>
          </a:bodyPr>
          <a:lstStyle/>
          <a:p>
            <a:pPr marL="604521" lvl="2" indent="-201507" algn="l">
              <a:lnSpc>
                <a:spcPts val="1540"/>
              </a:lnSpc>
              <a:buFont typeface="Arial"/>
              <a:buChar char="⚬"/>
            </a:pPr>
            <a:r>
              <a:rPr lang="en-US" sz="1400" dirty="0">
                <a:solidFill>
                  <a:srgbClr val="DD2A49"/>
                </a:solidFill>
                <a:latin typeface="Canva Student Font"/>
                <a:ea typeface="Canva Student Font"/>
                <a:cs typeface="Canva Student Font"/>
                <a:sym typeface="Canva Student Font"/>
              </a:rPr>
              <a:t>Just a reminder, that all tax information will be made available via Brightwheel. (According to </a:t>
            </a:r>
            <a:r>
              <a:rPr lang="en-US" sz="1400" dirty="0" err="1">
                <a:solidFill>
                  <a:srgbClr val="DD2A49"/>
                </a:solidFill>
                <a:latin typeface="Canva Student Font"/>
                <a:ea typeface="Canva Student Font"/>
                <a:cs typeface="Canva Student Font"/>
                <a:sym typeface="Canva Student Font"/>
              </a:rPr>
              <a:t>brightwheel</a:t>
            </a:r>
            <a:r>
              <a:rPr lang="en-US" sz="1400" dirty="0">
                <a:solidFill>
                  <a:srgbClr val="DD2A49"/>
                </a:solidFill>
                <a:latin typeface="Canva Student Font"/>
                <a:ea typeface="Canva Student Font"/>
                <a:cs typeface="Canva Student Font"/>
                <a:sym typeface="Canva Student Font"/>
              </a:rPr>
              <a:t> it should be available Jan 30th) If you are having trouble finding or accessing it please reach out for assistance. </a:t>
            </a:r>
          </a:p>
          <a:p>
            <a:pPr marL="604521" lvl="2" indent="-201507" algn="l">
              <a:lnSpc>
                <a:spcPts val="1540"/>
              </a:lnSpc>
              <a:buFont typeface="Arial"/>
              <a:buChar char="⚬"/>
            </a:pPr>
            <a:r>
              <a:rPr lang="en-US" sz="1400" dirty="0">
                <a:solidFill>
                  <a:srgbClr val="DD2A49"/>
                </a:solidFill>
                <a:latin typeface="Canva Student Font"/>
                <a:ea typeface="Canva Student Font"/>
                <a:cs typeface="Canva Student Font"/>
                <a:sym typeface="Canva Student Font"/>
              </a:rPr>
              <a:t>Summer program forms are available on the front counter or with Miss. Melinda. Summer program is for any child that has as least completed 4K in the 25-26 school year. The summer program fills up fast and is a first come first serve basis so make sure to grab your forms and get your fees paid ASAP to ensure your spot. </a:t>
            </a:r>
          </a:p>
          <a:p>
            <a:pPr marL="604521" lvl="2" indent="-201507" algn="l">
              <a:lnSpc>
                <a:spcPts val="1540"/>
              </a:lnSpc>
              <a:buFont typeface="Arial"/>
              <a:buChar char="⚬"/>
            </a:pPr>
            <a:r>
              <a:rPr lang="en-US" sz="1400" dirty="0">
                <a:solidFill>
                  <a:srgbClr val="DD2A49"/>
                </a:solidFill>
                <a:latin typeface="Canva Student Font"/>
                <a:ea typeface="Canva Student Font"/>
                <a:cs typeface="Canva Student Font"/>
                <a:sym typeface="Canva Student Font"/>
              </a:rPr>
              <a:t>If you are a school teacher (or not at the center for the summer) please make sure you let us know your dates off ASAP, summer time is really busy to plan for and we need to know as much of this information ahead of time as possible. </a:t>
            </a:r>
          </a:p>
          <a:p>
            <a:pPr marL="604521" lvl="2" indent="-201507" algn="l">
              <a:lnSpc>
                <a:spcPts val="1540"/>
              </a:lnSpc>
              <a:buFont typeface="Arial"/>
              <a:buChar char="⚬"/>
            </a:pPr>
            <a:r>
              <a:rPr lang="en-US" sz="1400" dirty="0">
                <a:solidFill>
                  <a:srgbClr val="DD2A49"/>
                </a:solidFill>
                <a:latin typeface="Canva Student Font"/>
                <a:ea typeface="Canva Student Font"/>
                <a:cs typeface="Canva Student Font"/>
                <a:sym typeface="Canva Student Font"/>
              </a:rPr>
              <a:t>It is extremely important for families to be following their drop off and pick up times, early drop offs and late pick ups may put us out of ratio, which is against DCF policies. This can cause fines, write ups and a loss of license; not to mention it puts children and the staff at safety risks. If you need to change your schedule for any reason, please make sure you are doing so with a week notice. (Notice late drop offs and early pick ups don’t affect the ratios)</a:t>
            </a:r>
          </a:p>
        </p:txBody>
      </p:sp>
      <p:sp>
        <p:nvSpPr>
          <p:cNvPr id="43" name="TextBox 43"/>
          <p:cNvSpPr txBox="1"/>
          <p:nvPr/>
        </p:nvSpPr>
        <p:spPr>
          <a:xfrm>
            <a:off x="1737427" y="7912961"/>
            <a:ext cx="2042442" cy="302895"/>
          </a:xfrm>
          <a:prstGeom prst="rect">
            <a:avLst/>
          </a:prstGeom>
        </p:spPr>
        <p:txBody>
          <a:bodyPr lIns="0" tIns="0" rIns="0" bIns="0" rtlCol="0" anchor="t">
            <a:spAutoFit/>
          </a:bodyPr>
          <a:lstStyle/>
          <a:p>
            <a:pPr algn="ctr">
              <a:lnSpc>
                <a:spcPts val="2310"/>
              </a:lnSpc>
            </a:pPr>
            <a:r>
              <a:rPr lang="en-US" sz="2100">
                <a:solidFill>
                  <a:srgbClr val="DD2A49"/>
                </a:solidFill>
                <a:latin typeface="Jenthill Caps"/>
                <a:ea typeface="Jenthill Caps"/>
                <a:cs typeface="Jenthill Caps"/>
                <a:sym typeface="Jenthill Caps"/>
              </a:rPr>
              <a:t>Coming up next month: </a:t>
            </a:r>
          </a:p>
        </p:txBody>
      </p:sp>
      <p:sp>
        <p:nvSpPr>
          <p:cNvPr id="44" name="TextBox 44"/>
          <p:cNvSpPr txBox="1"/>
          <p:nvPr/>
        </p:nvSpPr>
        <p:spPr>
          <a:xfrm>
            <a:off x="4884048" y="5768207"/>
            <a:ext cx="2042442" cy="588645"/>
          </a:xfrm>
          <a:prstGeom prst="rect">
            <a:avLst/>
          </a:prstGeom>
        </p:spPr>
        <p:txBody>
          <a:bodyPr lIns="0" tIns="0" rIns="0" bIns="0" rtlCol="0" anchor="t">
            <a:spAutoFit/>
          </a:bodyPr>
          <a:lstStyle/>
          <a:p>
            <a:pPr algn="ctr">
              <a:lnSpc>
                <a:spcPts val="2310"/>
              </a:lnSpc>
            </a:pPr>
            <a:r>
              <a:rPr lang="en-US" sz="2100">
                <a:solidFill>
                  <a:srgbClr val="DD2A49"/>
                </a:solidFill>
                <a:latin typeface="Jenthill Caps"/>
                <a:ea typeface="Jenthill Caps"/>
                <a:cs typeface="Jenthill Caps"/>
                <a:sym typeface="Jenthill Caps"/>
              </a:rPr>
              <a:t>February  Family Engagement Art:</a:t>
            </a:r>
          </a:p>
        </p:txBody>
      </p:sp>
      <p:sp>
        <p:nvSpPr>
          <p:cNvPr id="45" name="TextBox 45"/>
          <p:cNvSpPr txBox="1"/>
          <p:nvPr/>
        </p:nvSpPr>
        <p:spPr>
          <a:xfrm>
            <a:off x="4746305" y="6394952"/>
            <a:ext cx="2317928" cy="976884"/>
          </a:xfrm>
          <a:prstGeom prst="rect">
            <a:avLst/>
          </a:prstGeom>
        </p:spPr>
        <p:txBody>
          <a:bodyPr lIns="0" tIns="0" rIns="0" bIns="0" rtlCol="0" anchor="t">
            <a:spAutoFit/>
          </a:bodyPr>
          <a:lstStyle/>
          <a:p>
            <a:pPr algn="ctr">
              <a:lnSpc>
                <a:spcPts val="2688"/>
              </a:lnSpc>
            </a:pPr>
            <a:r>
              <a:rPr lang="en-US" sz="1400">
                <a:solidFill>
                  <a:srgbClr val="DD2A49"/>
                </a:solidFill>
                <a:latin typeface="Canva Student Font"/>
                <a:ea typeface="Canva Student Font"/>
                <a:cs typeface="Canva Student Font"/>
                <a:sym typeface="Canva Student Font"/>
              </a:rPr>
              <a:t>We will be making heart banners with all the things that kids love! </a:t>
            </a:r>
          </a:p>
          <a:p>
            <a:pPr algn="ctr">
              <a:lnSpc>
                <a:spcPts val="2688"/>
              </a:lnSpc>
            </a:pPr>
            <a:r>
              <a:rPr lang="en-US" sz="1400">
                <a:solidFill>
                  <a:srgbClr val="DD2A49"/>
                </a:solidFill>
                <a:latin typeface="Canva Student Font"/>
                <a:ea typeface="Canva Student Font"/>
                <a:cs typeface="Canva Student Font"/>
                <a:sym typeface="Canva Student Font"/>
              </a:rPr>
              <a:t>Due: February 12th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348</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Canva Student Font</vt:lpstr>
      <vt:lpstr>Jenthill Caps</vt:lpstr>
      <vt:lpstr>Calibri</vt:lpstr>
      <vt:lpstr>Jenthill</vt:lpstr>
      <vt:lpstr>Arial</vt:lpstr>
      <vt:lpstr>Handy Casual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 Hearts and Cartoon Geese Two Page Classroom Newsletter in Pink Illustrated Style</dc:title>
  <cp:lastModifiedBy>Jayme Przybylski</cp:lastModifiedBy>
  <cp:revision>2</cp:revision>
  <cp:lastPrinted>2026-01-27T16:56:44Z</cp:lastPrinted>
  <dcterms:created xsi:type="dcterms:W3CDTF">2006-08-16T00:00:00Z</dcterms:created>
  <dcterms:modified xsi:type="dcterms:W3CDTF">2026-01-27T17:02:45Z</dcterms:modified>
  <dc:identifier>DAG-N8PgMPQ</dc:identifier>
</cp:coreProperties>
</file>