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058400" cy="7772400"/>
  <p:notesSz cx="7010400" cy="9296400"/>
  <p:embeddedFontLst>
    <p:embeddedFont>
      <p:font typeface="Hibernate" panose="02000503000000000000" charset="0"/>
      <p:regular r:id="rId3"/>
    </p:embeddedFont>
    <p:embeddedFont>
      <p:font typeface="Poppins" panose="00000500000000000000" pitchFamily="2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3" d="100"/>
          <a:sy n="93" d="100"/>
        </p:scale>
        <p:origin x="18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12142" y="1805940"/>
          <a:ext cx="8634115" cy="5304492"/>
        </p:xfrm>
        <a:graphic>
          <a:graphicData uri="http://schemas.openxmlformats.org/drawingml/2006/table">
            <a:tbl>
              <a:tblPr/>
              <a:tblGrid>
                <a:gridCol w="123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1239"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24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10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B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93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753">
                <a:tc gridSpan="6"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753"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249"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249"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249"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"/>
                        </a:lnSpc>
                        <a:defRPr/>
                      </a:pPr>
                      <a:endParaRPr lang="en-US" sz="1100"/>
                    </a:p>
                  </a:txBody>
                  <a:tcPr marL="93645" marR="93645" marT="93645" marB="93645" anchor="ctr">
                    <a:lnL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9089028" y="2204116"/>
            <a:ext cx="227021" cy="22702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89028" y="3140633"/>
            <a:ext cx="227021" cy="2270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59878" y="3140633"/>
            <a:ext cx="227021" cy="2270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30729" y="3140633"/>
            <a:ext cx="227021" cy="22702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01580" y="3140633"/>
            <a:ext cx="227021" cy="22702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172430" y="3140633"/>
            <a:ext cx="227021" cy="22702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943281" y="3140633"/>
            <a:ext cx="227021" cy="22702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14131" y="3140633"/>
            <a:ext cx="227021" cy="22702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089028" y="4079054"/>
            <a:ext cx="227021" cy="22702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859878" y="4079054"/>
            <a:ext cx="227021" cy="227021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630729" y="4079054"/>
            <a:ext cx="227021" cy="227021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401580" y="4079054"/>
            <a:ext cx="227021" cy="227021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172430" y="4079054"/>
            <a:ext cx="227021" cy="227021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943281" y="4079054"/>
            <a:ext cx="227021" cy="227021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714131" y="4079054"/>
            <a:ext cx="227021" cy="227021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089028" y="5090283"/>
            <a:ext cx="227021" cy="227021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859878" y="5090283"/>
            <a:ext cx="227021" cy="227021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6630729" y="5090283"/>
            <a:ext cx="227021" cy="227021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5401580" y="5090283"/>
            <a:ext cx="227021" cy="227021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4172430" y="5090283"/>
            <a:ext cx="227021" cy="227021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2943281" y="5090283"/>
            <a:ext cx="227021" cy="227021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14131" y="5090283"/>
            <a:ext cx="227021" cy="227021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5401580" y="6100931"/>
            <a:ext cx="227021" cy="227021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4172430" y="6100931"/>
            <a:ext cx="227021" cy="227021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2943281" y="6100931"/>
            <a:ext cx="227021" cy="227021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714131" y="6100931"/>
            <a:ext cx="227021" cy="227021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6630729" y="6101163"/>
            <a:ext cx="227021" cy="227021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7862870" y="6101163"/>
            <a:ext cx="227021" cy="227021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ECED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4"/>
                </a:lnSpc>
              </a:pPr>
              <a:endParaRPr/>
            </a:p>
          </p:txBody>
        </p:sp>
      </p:grpSp>
      <p:sp>
        <p:nvSpPr>
          <p:cNvPr id="87" name="AutoShape 87"/>
          <p:cNvSpPr/>
          <p:nvPr/>
        </p:nvSpPr>
        <p:spPr>
          <a:xfrm>
            <a:off x="3203318" y="1570915"/>
            <a:ext cx="3401568" cy="0"/>
          </a:xfrm>
          <a:prstGeom prst="line">
            <a:avLst/>
          </a:prstGeom>
          <a:ln w="28575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8" name="TextBox 88"/>
          <p:cNvSpPr txBox="1"/>
          <p:nvPr/>
        </p:nvSpPr>
        <p:spPr>
          <a:xfrm>
            <a:off x="1969054" y="335710"/>
            <a:ext cx="6120292" cy="14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15"/>
              </a:lnSpc>
              <a:spcBef>
                <a:spcPct val="0"/>
              </a:spcBef>
            </a:pPr>
            <a:r>
              <a:rPr lang="en-US" sz="8582">
                <a:solidFill>
                  <a:srgbClr val="FF5757"/>
                </a:solidFill>
                <a:latin typeface="Hibernate"/>
                <a:ea typeface="Hibernate"/>
                <a:cs typeface="Hibernate"/>
                <a:sym typeface="Hibernate"/>
              </a:rPr>
              <a:t>February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8154444" y="662940"/>
            <a:ext cx="1226702" cy="986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028"/>
              </a:lnSpc>
              <a:spcBef>
                <a:spcPct val="0"/>
              </a:spcBef>
            </a:pPr>
            <a:r>
              <a:rPr lang="en-US" sz="5734">
                <a:solidFill>
                  <a:srgbClr val="1B9396"/>
                </a:solidFill>
                <a:latin typeface="Hibernate"/>
                <a:ea typeface="Hibernate"/>
                <a:cs typeface="Hibernate"/>
                <a:sym typeface="Hibernate"/>
              </a:rPr>
              <a:t>2026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12325" y="662940"/>
            <a:ext cx="1226702" cy="987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028"/>
              </a:lnSpc>
              <a:spcBef>
                <a:spcPct val="0"/>
              </a:spcBef>
            </a:pPr>
            <a:r>
              <a:rPr lang="en-US" sz="5734">
                <a:solidFill>
                  <a:srgbClr val="FF914D"/>
                </a:solidFill>
                <a:latin typeface="Hibernate"/>
                <a:ea typeface="Hibernate"/>
                <a:cs typeface="Hibernate"/>
                <a:sym typeface="Hibernate"/>
              </a:rPr>
              <a:t>02</a:t>
            </a:r>
          </a:p>
        </p:txBody>
      </p:sp>
      <p:sp>
        <p:nvSpPr>
          <p:cNvPr id="91" name="Freeform 91"/>
          <p:cNvSpPr/>
          <p:nvPr/>
        </p:nvSpPr>
        <p:spPr>
          <a:xfrm rot="-5701325">
            <a:off x="8604399" y="-733809"/>
            <a:ext cx="1944549" cy="1453109"/>
          </a:xfrm>
          <a:custGeom>
            <a:avLst/>
            <a:gdLst/>
            <a:ahLst/>
            <a:cxnLst/>
            <a:rect l="l" t="t" r="r" b="b"/>
            <a:pathLst>
              <a:path w="1944549" h="1453109">
                <a:moveTo>
                  <a:pt x="0" y="0"/>
                </a:moveTo>
                <a:lnTo>
                  <a:pt x="1944549" y="0"/>
                </a:lnTo>
                <a:lnTo>
                  <a:pt x="1944549" y="1453109"/>
                </a:lnTo>
                <a:lnTo>
                  <a:pt x="0" y="1453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2" name="Freeform 92"/>
          <p:cNvSpPr/>
          <p:nvPr/>
        </p:nvSpPr>
        <p:spPr>
          <a:xfrm>
            <a:off x="1670899" y="232060"/>
            <a:ext cx="1389261" cy="924490"/>
          </a:xfrm>
          <a:custGeom>
            <a:avLst/>
            <a:gdLst/>
            <a:ahLst/>
            <a:cxnLst/>
            <a:rect l="l" t="t" r="r" b="b"/>
            <a:pathLst>
              <a:path w="1389261" h="924490">
                <a:moveTo>
                  <a:pt x="0" y="0"/>
                </a:moveTo>
                <a:lnTo>
                  <a:pt x="1389261" y="0"/>
                </a:lnTo>
                <a:lnTo>
                  <a:pt x="1389261" y="924490"/>
                </a:lnTo>
                <a:lnTo>
                  <a:pt x="0" y="924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Freeform 93"/>
          <p:cNvSpPr/>
          <p:nvPr/>
        </p:nvSpPr>
        <p:spPr>
          <a:xfrm>
            <a:off x="744541" y="2495117"/>
            <a:ext cx="1179564" cy="676775"/>
          </a:xfrm>
          <a:custGeom>
            <a:avLst/>
            <a:gdLst/>
            <a:ahLst/>
            <a:cxnLst/>
            <a:rect l="l" t="t" r="r" b="b"/>
            <a:pathLst>
              <a:path w="1179564" h="676775">
                <a:moveTo>
                  <a:pt x="0" y="0"/>
                </a:moveTo>
                <a:lnTo>
                  <a:pt x="1179565" y="0"/>
                </a:lnTo>
                <a:lnTo>
                  <a:pt x="1179565" y="676775"/>
                </a:lnTo>
                <a:lnTo>
                  <a:pt x="0" y="6767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>
            <a:off x="6070842" y="2266632"/>
            <a:ext cx="1068087" cy="834110"/>
          </a:xfrm>
          <a:custGeom>
            <a:avLst/>
            <a:gdLst/>
            <a:ahLst/>
            <a:cxnLst/>
            <a:rect l="l" t="t" r="r" b="b"/>
            <a:pathLst>
              <a:path w="1068087" h="834110">
                <a:moveTo>
                  <a:pt x="0" y="0"/>
                </a:moveTo>
                <a:lnTo>
                  <a:pt x="1068087" y="0"/>
                </a:lnTo>
                <a:lnTo>
                  <a:pt x="1068087" y="834111"/>
                </a:lnTo>
                <a:lnTo>
                  <a:pt x="0" y="834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>
            <a:off x="8020986" y="4229121"/>
            <a:ext cx="1007412" cy="769296"/>
          </a:xfrm>
          <a:custGeom>
            <a:avLst/>
            <a:gdLst/>
            <a:ahLst/>
            <a:cxnLst/>
            <a:rect l="l" t="t" r="r" b="b"/>
            <a:pathLst>
              <a:path w="1007412" h="769296">
                <a:moveTo>
                  <a:pt x="0" y="0"/>
                </a:moveTo>
                <a:lnTo>
                  <a:pt x="1007411" y="0"/>
                </a:lnTo>
                <a:lnTo>
                  <a:pt x="1007411" y="769296"/>
                </a:lnTo>
                <a:lnTo>
                  <a:pt x="0" y="7692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359695" y="4217269"/>
            <a:ext cx="704893" cy="706659"/>
          </a:xfrm>
          <a:custGeom>
            <a:avLst/>
            <a:gdLst/>
            <a:ahLst/>
            <a:cxnLst/>
            <a:rect l="l" t="t" r="r" b="b"/>
            <a:pathLst>
              <a:path w="704893" h="706659">
                <a:moveTo>
                  <a:pt x="0" y="0"/>
                </a:moveTo>
                <a:lnTo>
                  <a:pt x="704893" y="0"/>
                </a:lnTo>
                <a:lnTo>
                  <a:pt x="704893" y="706660"/>
                </a:lnTo>
                <a:lnTo>
                  <a:pt x="0" y="7066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>
          <a:xfrm>
            <a:off x="4973604" y="4391800"/>
            <a:ext cx="774516" cy="676733"/>
          </a:xfrm>
          <a:custGeom>
            <a:avLst/>
            <a:gdLst/>
            <a:ahLst/>
            <a:cxnLst/>
            <a:rect l="l" t="t" r="r" b="b"/>
            <a:pathLst>
              <a:path w="774516" h="676733">
                <a:moveTo>
                  <a:pt x="0" y="0"/>
                </a:moveTo>
                <a:lnTo>
                  <a:pt x="774516" y="0"/>
                </a:lnTo>
                <a:lnTo>
                  <a:pt x="774516" y="676733"/>
                </a:lnTo>
                <a:lnTo>
                  <a:pt x="0" y="6767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8" name="Freeform 98"/>
          <p:cNvSpPr/>
          <p:nvPr/>
        </p:nvSpPr>
        <p:spPr>
          <a:xfrm>
            <a:off x="6753017" y="3309908"/>
            <a:ext cx="481235" cy="863202"/>
          </a:xfrm>
          <a:custGeom>
            <a:avLst/>
            <a:gdLst/>
            <a:ahLst/>
            <a:cxnLst/>
            <a:rect l="l" t="t" r="r" b="b"/>
            <a:pathLst>
              <a:path w="481235" h="863202">
                <a:moveTo>
                  <a:pt x="0" y="0"/>
                </a:moveTo>
                <a:lnTo>
                  <a:pt x="481235" y="0"/>
                </a:lnTo>
                <a:lnTo>
                  <a:pt x="481235" y="863202"/>
                </a:lnTo>
                <a:lnTo>
                  <a:pt x="0" y="8632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>
            <a:off x="1969054" y="5090283"/>
            <a:ext cx="1252782" cy="546526"/>
          </a:xfrm>
          <a:custGeom>
            <a:avLst/>
            <a:gdLst/>
            <a:ahLst/>
            <a:cxnLst/>
            <a:rect l="l" t="t" r="r" b="b"/>
            <a:pathLst>
              <a:path w="1252782" h="546526">
                <a:moveTo>
                  <a:pt x="0" y="0"/>
                </a:moveTo>
                <a:lnTo>
                  <a:pt x="1252782" y="0"/>
                </a:lnTo>
                <a:lnTo>
                  <a:pt x="1252782" y="546526"/>
                </a:lnTo>
                <a:lnTo>
                  <a:pt x="0" y="5465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0" name="Freeform 100"/>
          <p:cNvSpPr/>
          <p:nvPr/>
        </p:nvSpPr>
        <p:spPr>
          <a:xfrm>
            <a:off x="8762487" y="3478063"/>
            <a:ext cx="523667" cy="594232"/>
          </a:xfrm>
          <a:custGeom>
            <a:avLst/>
            <a:gdLst/>
            <a:ahLst/>
            <a:cxnLst/>
            <a:rect l="l" t="t" r="r" b="b"/>
            <a:pathLst>
              <a:path w="523667" h="594232">
                <a:moveTo>
                  <a:pt x="0" y="0"/>
                </a:moveTo>
                <a:lnTo>
                  <a:pt x="523667" y="0"/>
                </a:lnTo>
                <a:lnTo>
                  <a:pt x="523667" y="594232"/>
                </a:lnTo>
                <a:lnTo>
                  <a:pt x="0" y="5942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2606149" y="6288796"/>
            <a:ext cx="751312" cy="766644"/>
          </a:xfrm>
          <a:custGeom>
            <a:avLst/>
            <a:gdLst/>
            <a:ahLst/>
            <a:cxnLst/>
            <a:rect l="l" t="t" r="r" b="b"/>
            <a:pathLst>
              <a:path w="751312" h="766644">
                <a:moveTo>
                  <a:pt x="0" y="0"/>
                </a:moveTo>
                <a:lnTo>
                  <a:pt x="751312" y="0"/>
                </a:lnTo>
                <a:lnTo>
                  <a:pt x="751312" y="766645"/>
                </a:lnTo>
                <a:lnTo>
                  <a:pt x="0" y="76664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2" name="Freeform 102"/>
          <p:cNvSpPr/>
          <p:nvPr/>
        </p:nvSpPr>
        <p:spPr>
          <a:xfrm>
            <a:off x="8296393" y="6098354"/>
            <a:ext cx="991090" cy="1386139"/>
          </a:xfrm>
          <a:custGeom>
            <a:avLst/>
            <a:gdLst/>
            <a:ahLst/>
            <a:cxnLst/>
            <a:rect l="l" t="t" r="r" b="b"/>
            <a:pathLst>
              <a:path w="991090" h="1386139">
                <a:moveTo>
                  <a:pt x="0" y="0"/>
                </a:moveTo>
                <a:lnTo>
                  <a:pt x="991090" y="0"/>
                </a:lnTo>
                <a:lnTo>
                  <a:pt x="991090" y="1386139"/>
                </a:lnTo>
                <a:lnTo>
                  <a:pt x="0" y="138613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3" name="Freeform 103"/>
          <p:cNvSpPr/>
          <p:nvPr/>
        </p:nvSpPr>
        <p:spPr>
          <a:xfrm>
            <a:off x="2398402" y="3848147"/>
            <a:ext cx="583403" cy="524333"/>
          </a:xfrm>
          <a:custGeom>
            <a:avLst/>
            <a:gdLst/>
            <a:ahLst/>
            <a:cxnLst/>
            <a:rect l="l" t="t" r="r" b="b"/>
            <a:pathLst>
              <a:path w="583403" h="524333">
                <a:moveTo>
                  <a:pt x="0" y="0"/>
                </a:moveTo>
                <a:lnTo>
                  <a:pt x="583403" y="0"/>
                </a:lnTo>
                <a:lnTo>
                  <a:pt x="583403" y="524333"/>
                </a:lnTo>
                <a:lnTo>
                  <a:pt x="0" y="52433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4" name="Freeform 104"/>
          <p:cNvSpPr/>
          <p:nvPr/>
        </p:nvSpPr>
        <p:spPr>
          <a:xfrm rot="-958426">
            <a:off x="5190778" y="6775326"/>
            <a:ext cx="539922" cy="560230"/>
          </a:xfrm>
          <a:custGeom>
            <a:avLst/>
            <a:gdLst/>
            <a:ahLst/>
            <a:cxnLst/>
            <a:rect l="l" t="t" r="r" b="b"/>
            <a:pathLst>
              <a:path w="539922" h="560230">
                <a:moveTo>
                  <a:pt x="0" y="0"/>
                </a:moveTo>
                <a:lnTo>
                  <a:pt x="539922" y="0"/>
                </a:lnTo>
                <a:lnTo>
                  <a:pt x="539922" y="560230"/>
                </a:lnTo>
                <a:lnTo>
                  <a:pt x="0" y="56023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5" name="Freeform 105"/>
          <p:cNvSpPr/>
          <p:nvPr/>
        </p:nvSpPr>
        <p:spPr>
          <a:xfrm rot="201639">
            <a:off x="5688686" y="6688570"/>
            <a:ext cx="579751" cy="630164"/>
          </a:xfrm>
          <a:custGeom>
            <a:avLst/>
            <a:gdLst/>
            <a:ahLst/>
            <a:cxnLst/>
            <a:rect l="l" t="t" r="r" b="b"/>
            <a:pathLst>
              <a:path w="579751" h="630164">
                <a:moveTo>
                  <a:pt x="0" y="0"/>
                </a:moveTo>
                <a:lnTo>
                  <a:pt x="579751" y="0"/>
                </a:lnTo>
                <a:lnTo>
                  <a:pt x="579751" y="630163"/>
                </a:lnTo>
                <a:lnTo>
                  <a:pt x="0" y="63016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6" name="Freeform 106"/>
          <p:cNvSpPr/>
          <p:nvPr/>
        </p:nvSpPr>
        <p:spPr>
          <a:xfrm>
            <a:off x="6507703" y="5636809"/>
            <a:ext cx="393628" cy="416783"/>
          </a:xfrm>
          <a:custGeom>
            <a:avLst/>
            <a:gdLst/>
            <a:ahLst/>
            <a:cxnLst/>
            <a:rect l="l" t="t" r="r" b="b"/>
            <a:pathLst>
              <a:path w="393628" h="416783">
                <a:moveTo>
                  <a:pt x="0" y="0"/>
                </a:moveTo>
                <a:lnTo>
                  <a:pt x="393628" y="0"/>
                </a:lnTo>
                <a:lnTo>
                  <a:pt x="393628" y="416783"/>
                </a:lnTo>
                <a:lnTo>
                  <a:pt x="0" y="41678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7" name="Freeform 107"/>
          <p:cNvSpPr/>
          <p:nvPr/>
        </p:nvSpPr>
        <p:spPr>
          <a:xfrm>
            <a:off x="5958146" y="5656476"/>
            <a:ext cx="549557" cy="412168"/>
          </a:xfrm>
          <a:custGeom>
            <a:avLst/>
            <a:gdLst/>
            <a:ahLst/>
            <a:cxnLst/>
            <a:rect l="l" t="t" r="r" b="b"/>
            <a:pathLst>
              <a:path w="549557" h="412168">
                <a:moveTo>
                  <a:pt x="0" y="0"/>
                </a:moveTo>
                <a:lnTo>
                  <a:pt x="549557" y="0"/>
                </a:lnTo>
                <a:lnTo>
                  <a:pt x="549557" y="412168"/>
                </a:lnTo>
                <a:lnTo>
                  <a:pt x="0" y="41216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8" name="Freeform 108"/>
          <p:cNvSpPr/>
          <p:nvPr/>
        </p:nvSpPr>
        <p:spPr>
          <a:xfrm>
            <a:off x="5127819" y="5639117"/>
            <a:ext cx="549557" cy="412168"/>
          </a:xfrm>
          <a:custGeom>
            <a:avLst/>
            <a:gdLst/>
            <a:ahLst/>
            <a:cxnLst/>
            <a:rect l="l" t="t" r="r" b="b"/>
            <a:pathLst>
              <a:path w="549557" h="412168">
                <a:moveTo>
                  <a:pt x="0" y="0"/>
                </a:moveTo>
                <a:lnTo>
                  <a:pt x="549557" y="0"/>
                </a:lnTo>
                <a:lnTo>
                  <a:pt x="549557" y="412168"/>
                </a:lnTo>
                <a:lnTo>
                  <a:pt x="0" y="41216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9" name="Freeform 109"/>
          <p:cNvSpPr/>
          <p:nvPr/>
        </p:nvSpPr>
        <p:spPr>
          <a:xfrm>
            <a:off x="5900997" y="4840326"/>
            <a:ext cx="576855" cy="562433"/>
          </a:xfrm>
          <a:custGeom>
            <a:avLst/>
            <a:gdLst/>
            <a:ahLst/>
            <a:cxnLst/>
            <a:rect l="l" t="t" r="r" b="b"/>
            <a:pathLst>
              <a:path w="576855" h="562433">
                <a:moveTo>
                  <a:pt x="0" y="0"/>
                </a:moveTo>
                <a:lnTo>
                  <a:pt x="576855" y="0"/>
                </a:lnTo>
                <a:lnTo>
                  <a:pt x="576855" y="562433"/>
                </a:lnTo>
                <a:lnTo>
                  <a:pt x="0" y="56243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0" name="Freeform 110"/>
          <p:cNvSpPr/>
          <p:nvPr/>
        </p:nvSpPr>
        <p:spPr>
          <a:xfrm rot="-775822">
            <a:off x="7039544" y="6176775"/>
            <a:ext cx="733804" cy="493483"/>
          </a:xfrm>
          <a:custGeom>
            <a:avLst/>
            <a:gdLst/>
            <a:ahLst/>
            <a:cxnLst/>
            <a:rect l="l" t="t" r="r" b="b"/>
            <a:pathLst>
              <a:path w="733804" h="493483">
                <a:moveTo>
                  <a:pt x="0" y="0"/>
                </a:moveTo>
                <a:lnTo>
                  <a:pt x="733804" y="0"/>
                </a:lnTo>
                <a:lnTo>
                  <a:pt x="733804" y="493483"/>
                </a:lnTo>
                <a:lnTo>
                  <a:pt x="0" y="49348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1" name="Freeform 111"/>
          <p:cNvSpPr/>
          <p:nvPr/>
        </p:nvSpPr>
        <p:spPr>
          <a:xfrm>
            <a:off x="4262575" y="3077509"/>
            <a:ext cx="1198164" cy="982495"/>
          </a:xfrm>
          <a:custGeom>
            <a:avLst/>
            <a:gdLst/>
            <a:ahLst/>
            <a:cxnLst/>
            <a:rect l="l" t="t" r="r" b="b"/>
            <a:pathLst>
              <a:path w="1198164" h="982495">
                <a:moveTo>
                  <a:pt x="0" y="0"/>
                </a:moveTo>
                <a:lnTo>
                  <a:pt x="1198164" y="0"/>
                </a:lnTo>
                <a:lnTo>
                  <a:pt x="1198164" y="982495"/>
                </a:lnTo>
                <a:lnTo>
                  <a:pt x="0" y="98249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2" name="Freeform 112"/>
          <p:cNvSpPr/>
          <p:nvPr/>
        </p:nvSpPr>
        <p:spPr>
          <a:xfrm>
            <a:off x="542390" y="6292242"/>
            <a:ext cx="1038391" cy="1048880"/>
          </a:xfrm>
          <a:custGeom>
            <a:avLst/>
            <a:gdLst/>
            <a:ahLst/>
            <a:cxnLst/>
            <a:rect l="l" t="t" r="r" b="b"/>
            <a:pathLst>
              <a:path w="1038391" h="1048880">
                <a:moveTo>
                  <a:pt x="0" y="0"/>
                </a:moveTo>
                <a:lnTo>
                  <a:pt x="1038391" y="0"/>
                </a:lnTo>
                <a:lnTo>
                  <a:pt x="1038391" y="1048881"/>
                </a:lnTo>
                <a:lnTo>
                  <a:pt x="0" y="104888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3" name="TextBox 113"/>
          <p:cNvSpPr txBox="1"/>
          <p:nvPr/>
        </p:nvSpPr>
        <p:spPr>
          <a:xfrm>
            <a:off x="1731017" y="5083443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2954001" y="5083443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17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2954001" y="6093858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24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1730974" y="6094323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23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4182981" y="5083443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18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402597" y="5083443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19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643289" y="5083443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7864853" y="5083443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21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9096592" y="5083443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22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4182981" y="6093858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25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5402597" y="6093858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26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1731017" y="4072214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2954001" y="4072214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4182981" y="4072214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11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5402597" y="4072214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6643289" y="4072214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13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7864853" y="4072214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14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9096592" y="4072214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15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1731017" y="3133792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2954001" y="3133792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182981" y="3133792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5402597" y="3133792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6643289" y="3133792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7864853" y="3133792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9096592" y="3133792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9093654" y="2197276"/>
            <a:ext cx="222394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6631747" y="6094090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27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7867845" y="6094323"/>
            <a:ext cx="219456" cy="19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14"/>
              </a:lnSpc>
              <a:spcBef>
                <a:spcPct val="0"/>
              </a:spcBef>
            </a:pPr>
            <a:r>
              <a:rPr lang="en-US" sz="1081">
                <a:solidFill>
                  <a:srgbClr val="494949"/>
                </a:solidFill>
                <a:latin typeface="Poppins"/>
                <a:ea typeface="Poppins"/>
                <a:cs typeface="Poppins"/>
                <a:sym typeface="Poppins"/>
              </a:rPr>
              <a:t>28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744541" y="1831994"/>
            <a:ext cx="1197864" cy="34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>
                <a:solidFill>
                  <a:srgbClr val="FFFFFF"/>
                </a:solidFill>
                <a:latin typeface="Hibernate"/>
                <a:ea typeface="Hibernate"/>
                <a:cs typeface="Hibernate"/>
                <a:sym typeface="Hibernate"/>
              </a:rPr>
              <a:t>Monday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1973930" y="1831994"/>
            <a:ext cx="1197864" cy="34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>
                <a:solidFill>
                  <a:srgbClr val="FFFFFF"/>
                </a:solidFill>
                <a:latin typeface="Hibernate"/>
                <a:ea typeface="Hibernate"/>
                <a:cs typeface="Hibernate"/>
                <a:sym typeface="Hibernate"/>
              </a:rPr>
              <a:t>Tuesday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6891482" y="1831994"/>
            <a:ext cx="1197864" cy="34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>
                <a:solidFill>
                  <a:srgbClr val="FFFFFF"/>
                </a:solidFill>
                <a:latin typeface="Hibernate"/>
                <a:ea typeface="Hibernate"/>
                <a:cs typeface="Hibernate"/>
                <a:sym typeface="Hibernate"/>
              </a:rPr>
              <a:t>Saturday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8120870" y="1831994"/>
            <a:ext cx="1195178" cy="34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>
                <a:solidFill>
                  <a:srgbClr val="FFFFFF"/>
                </a:solidFill>
                <a:latin typeface="Hibernate"/>
                <a:ea typeface="Hibernate"/>
                <a:cs typeface="Hibernate"/>
                <a:sym typeface="Hibernate"/>
              </a:rPr>
              <a:t>Sunday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3203318" y="1831994"/>
            <a:ext cx="1197864" cy="34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>
                <a:solidFill>
                  <a:srgbClr val="FFFFFF"/>
                </a:solidFill>
                <a:latin typeface="Hibernate"/>
                <a:ea typeface="Hibernate"/>
                <a:cs typeface="Hibernate"/>
                <a:sym typeface="Hibernate"/>
              </a:rPr>
              <a:t>Wednesday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5662094" y="1831994"/>
            <a:ext cx="1197864" cy="34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>
                <a:solidFill>
                  <a:srgbClr val="FFFFFF"/>
                </a:solidFill>
                <a:latin typeface="Hibernate"/>
                <a:ea typeface="Hibernate"/>
                <a:cs typeface="Hibernate"/>
                <a:sym typeface="Hibernate"/>
              </a:rPr>
              <a:t>Friday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4432706" y="1831994"/>
            <a:ext cx="1197864" cy="341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>
                <a:solidFill>
                  <a:srgbClr val="FFFFFF"/>
                </a:solidFill>
                <a:latin typeface="Hibernate"/>
                <a:ea typeface="Hibernate"/>
                <a:cs typeface="Hibernate"/>
                <a:sym typeface="Hibernate"/>
              </a:rPr>
              <a:t>Thursday</a:t>
            </a:r>
          </a:p>
        </p:txBody>
      </p:sp>
      <p:sp>
        <p:nvSpPr>
          <p:cNvPr id="148" name="TextBox 148"/>
          <p:cNvSpPr txBox="1"/>
          <p:nvPr/>
        </p:nvSpPr>
        <p:spPr>
          <a:xfrm rot="779541">
            <a:off x="6939647" y="4386137"/>
            <a:ext cx="1226702" cy="48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Valentines Day </a:t>
            </a:r>
          </a:p>
        </p:txBody>
      </p:sp>
      <p:sp>
        <p:nvSpPr>
          <p:cNvPr id="149" name="TextBox 149"/>
          <p:cNvSpPr txBox="1"/>
          <p:nvPr/>
        </p:nvSpPr>
        <p:spPr>
          <a:xfrm rot="-366850">
            <a:off x="770701" y="3433557"/>
            <a:ext cx="1226702" cy="48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Groundhogs Day </a:t>
            </a:r>
          </a:p>
        </p:txBody>
      </p:sp>
      <p:sp>
        <p:nvSpPr>
          <p:cNvPr id="150" name="TextBox 150"/>
          <p:cNvSpPr txBox="1"/>
          <p:nvPr/>
        </p:nvSpPr>
        <p:spPr>
          <a:xfrm rot="-366850">
            <a:off x="2044528" y="2576662"/>
            <a:ext cx="4210099" cy="25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Children’s Dental Health Awareness Month</a:t>
            </a:r>
          </a:p>
        </p:txBody>
      </p:sp>
      <p:sp>
        <p:nvSpPr>
          <p:cNvPr id="151" name="TextBox 151"/>
          <p:cNvSpPr txBox="1"/>
          <p:nvPr/>
        </p:nvSpPr>
        <p:spPr>
          <a:xfrm rot="-366850">
            <a:off x="818176" y="4402137"/>
            <a:ext cx="1226702" cy="48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National Pizza Day</a:t>
            </a:r>
          </a:p>
        </p:txBody>
      </p:sp>
      <p:sp>
        <p:nvSpPr>
          <p:cNvPr id="152" name="TextBox 152"/>
          <p:cNvSpPr txBox="1"/>
          <p:nvPr/>
        </p:nvSpPr>
        <p:spPr>
          <a:xfrm rot="776232">
            <a:off x="5668792" y="4278666"/>
            <a:ext cx="1226702" cy="48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National Cheddar Day</a:t>
            </a:r>
          </a:p>
        </p:txBody>
      </p:sp>
      <p:sp>
        <p:nvSpPr>
          <p:cNvPr id="153" name="TextBox 153"/>
          <p:cNvSpPr txBox="1"/>
          <p:nvPr/>
        </p:nvSpPr>
        <p:spPr>
          <a:xfrm rot="-366850">
            <a:off x="1985205" y="5696024"/>
            <a:ext cx="1226702" cy="25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Fat Tuesday</a:t>
            </a:r>
          </a:p>
        </p:txBody>
      </p:sp>
      <p:sp>
        <p:nvSpPr>
          <p:cNvPr id="154" name="TextBox 154"/>
          <p:cNvSpPr txBox="1"/>
          <p:nvPr/>
        </p:nvSpPr>
        <p:spPr>
          <a:xfrm rot="-1177117">
            <a:off x="5649115" y="3399770"/>
            <a:ext cx="1226702" cy="48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National Wear Red Day</a:t>
            </a:r>
          </a:p>
        </p:txBody>
      </p:sp>
      <p:sp>
        <p:nvSpPr>
          <p:cNvPr id="155" name="TextBox 155"/>
          <p:cNvSpPr txBox="1"/>
          <p:nvPr/>
        </p:nvSpPr>
        <p:spPr>
          <a:xfrm rot="-1177117">
            <a:off x="7917736" y="3213674"/>
            <a:ext cx="1226702" cy="48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Superbowl Sunday</a:t>
            </a:r>
          </a:p>
        </p:txBody>
      </p:sp>
      <p:sp>
        <p:nvSpPr>
          <p:cNvPr id="156" name="TextBox 156"/>
          <p:cNvSpPr txBox="1"/>
          <p:nvPr/>
        </p:nvSpPr>
        <p:spPr>
          <a:xfrm rot="-1177117">
            <a:off x="3153026" y="6376689"/>
            <a:ext cx="1226702" cy="70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National Pink Shirt Day </a:t>
            </a:r>
          </a:p>
        </p:txBody>
      </p:sp>
      <p:sp>
        <p:nvSpPr>
          <p:cNvPr id="157" name="TextBox 157"/>
          <p:cNvSpPr txBox="1"/>
          <p:nvPr/>
        </p:nvSpPr>
        <p:spPr>
          <a:xfrm rot="-366850">
            <a:off x="2045666" y="4407920"/>
            <a:ext cx="1226702" cy="48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National Flannel Day </a:t>
            </a:r>
          </a:p>
        </p:txBody>
      </p:sp>
      <p:sp>
        <p:nvSpPr>
          <p:cNvPr id="158" name="TextBox 158"/>
          <p:cNvSpPr txBox="1"/>
          <p:nvPr/>
        </p:nvSpPr>
        <p:spPr>
          <a:xfrm rot="-834706">
            <a:off x="4481642" y="6466255"/>
            <a:ext cx="1226702" cy="48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National Toast Day 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6783928" y="5774504"/>
            <a:ext cx="1871005" cy="25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WDP/ ASH No School </a:t>
            </a:r>
          </a:p>
        </p:txBody>
      </p:sp>
      <p:sp>
        <p:nvSpPr>
          <p:cNvPr id="160" name="TextBox 160"/>
          <p:cNvSpPr txBox="1"/>
          <p:nvPr/>
        </p:nvSpPr>
        <p:spPr>
          <a:xfrm rot="-1298137">
            <a:off x="4167851" y="5623885"/>
            <a:ext cx="1871005" cy="25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 ASH: ½ Day No4K </a:t>
            </a:r>
          </a:p>
        </p:txBody>
      </p:sp>
      <p:sp>
        <p:nvSpPr>
          <p:cNvPr id="161" name="TextBox 161"/>
          <p:cNvSpPr txBox="1"/>
          <p:nvPr/>
        </p:nvSpPr>
        <p:spPr>
          <a:xfrm rot="-1072341">
            <a:off x="5691467" y="5411108"/>
            <a:ext cx="1226702" cy="25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Pajama Day</a:t>
            </a:r>
          </a:p>
        </p:txBody>
      </p:sp>
      <p:sp>
        <p:nvSpPr>
          <p:cNvPr id="162" name="TextBox 162"/>
          <p:cNvSpPr txBox="1"/>
          <p:nvPr/>
        </p:nvSpPr>
        <p:spPr>
          <a:xfrm rot="-834706">
            <a:off x="6967899" y="6692732"/>
            <a:ext cx="1226702" cy="70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National Tooth Fairy Day </a:t>
            </a:r>
          </a:p>
        </p:txBody>
      </p:sp>
      <p:sp>
        <p:nvSpPr>
          <p:cNvPr id="163" name="TextBox 163"/>
          <p:cNvSpPr txBox="1"/>
          <p:nvPr/>
        </p:nvSpPr>
        <p:spPr>
          <a:xfrm rot="-366850">
            <a:off x="3190927" y="3343456"/>
            <a:ext cx="1226702" cy="70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8"/>
              </a:lnSpc>
            </a:pPr>
            <a:r>
              <a:rPr lang="en-US" sz="1934">
                <a:solidFill>
                  <a:srgbClr val="494949"/>
                </a:solidFill>
                <a:latin typeface="Hibernate"/>
                <a:ea typeface="Hibernate"/>
                <a:cs typeface="Hibernate"/>
                <a:sym typeface="Hibernate"/>
              </a:rPr>
              <a:t>National Homemade Soup Day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Calibri</vt:lpstr>
      <vt:lpstr>Hibernate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Doodle Planner 2026 February Monthly Calendar</dc:title>
  <cp:lastModifiedBy>Jayme Przybylski</cp:lastModifiedBy>
  <cp:revision>1</cp:revision>
  <cp:lastPrinted>2026-01-27T16:59:51Z</cp:lastPrinted>
  <dcterms:created xsi:type="dcterms:W3CDTF">2006-08-16T00:00:00Z</dcterms:created>
  <dcterms:modified xsi:type="dcterms:W3CDTF">2026-01-27T17:02:24Z</dcterms:modified>
  <dc:identifier>DAG9wb0jFcM</dc:identifier>
</cp:coreProperties>
</file>