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laypen Sans" charset="1" panose="00000000000000000000"/>
      <p:regular r:id="rId7"/>
    </p:embeddedFont>
    <p:embeddedFont>
      <p:font typeface="Gotham" charset="1" panose="00000000000000000000"/>
      <p:regular r:id="rId8"/>
    </p:embeddedFont>
    <p:embeddedFont>
      <p:font typeface="Canva Sans" charset="1" panose="020B0503030501040103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pn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png" Type="http://schemas.openxmlformats.org/officeDocument/2006/relationships/image"/><Relationship Id="rId36" Target="../media/image35.png" Type="http://schemas.openxmlformats.org/officeDocument/2006/relationships/image"/><Relationship Id="rId37" Target="../media/image36.svg" Type="http://schemas.openxmlformats.org/officeDocument/2006/relationships/image"/><Relationship Id="rId38" Target="../media/image37.png" Type="http://schemas.openxmlformats.org/officeDocument/2006/relationships/image"/><Relationship Id="rId39" Target="../media/image38.png" Type="http://schemas.openxmlformats.org/officeDocument/2006/relationships/image"/><Relationship Id="rId4" Target="../media/image3.png" Type="http://schemas.openxmlformats.org/officeDocument/2006/relationships/image"/><Relationship Id="rId40" Target="../media/image39.svg" Type="http://schemas.openxmlformats.org/officeDocument/2006/relationships/image"/><Relationship Id="rId41" Target="../media/image40.png" Type="http://schemas.openxmlformats.org/officeDocument/2006/relationships/image"/><Relationship Id="rId42" Target="../media/image41.svg" Type="http://schemas.openxmlformats.org/officeDocument/2006/relationships/image"/><Relationship Id="rId43" Target="../media/image42.png" Type="http://schemas.openxmlformats.org/officeDocument/2006/relationships/image"/><Relationship Id="rId44" Target="../media/image43.png" Type="http://schemas.openxmlformats.org/officeDocument/2006/relationships/image"/><Relationship Id="rId45" Target="../media/image44.png" Type="http://schemas.openxmlformats.org/officeDocument/2006/relationships/image"/><Relationship Id="rId46" Target="../media/image45.svg" Type="http://schemas.openxmlformats.org/officeDocument/2006/relationships/image"/><Relationship Id="rId47" Target="../media/image46.png" Type="http://schemas.openxmlformats.org/officeDocument/2006/relationships/image"/><Relationship Id="rId48" Target="../media/image47.sv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49887">
            <a:off x="16617209" y="2070791"/>
            <a:ext cx="3558259" cy="1248625"/>
          </a:xfrm>
          <a:custGeom>
            <a:avLst/>
            <a:gdLst/>
            <a:ahLst/>
            <a:cxnLst/>
            <a:rect r="r" b="b" t="t" l="l"/>
            <a:pathLst>
              <a:path h="1248625" w="3558259">
                <a:moveTo>
                  <a:pt x="0" y="0"/>
                </a:moveTo>
                <a:lnTo>
                  <a:pt x="3558258" y="0"/>
                </a:lnTo>
                <a:lnTo>
                  <a:pt x="3558258" y="1248625"/>
                </a:lnTo>
                <a:lnTo>
                  <a:pt x="0" y="1248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400000">
            <a:off x="-1357388" y="5132836"/>
            <a:ext cx="3040820" cy="1067051"/>
          </a:xfrm>
          <a:custGeom>
            <a:avLst/>
            <a:gdLst/>
            <a:ahLst/>
            <a:cxnLst/>
            <a:rect r="r" b="b" t="t" l="l"/>
            <a:pathLst>
              <a:path h="1067051" w="3040820">
                <a:moveTo>
                  <a:pt x="3040820" y="0"/>
                </a:moveTo>
                <a:lnTo>
                  <a:pt x="0" y="0"/>
                </a:lnTo>
                <a:lnTo>
                  <a:pt x="0" y="1067051"/>
                </a:lnTo>
                <a:lnTo>
                  <a:pt x="3040820" y="1067051"/>
                </a:lnTo>
                <a:lnTo>
                  <a:pt x="3040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6330456" y="-18185"/>
            <a:ext cx="1610032" cy="1621827"/>
          </a:xfrm>
          <a:custGeom>
            <a:avLst/>
            <a:gdLst/>
            <a:ahLst/>
            <a:cxnLst/>
            <a:rect r="r" b="b" t="t" l="l"/>
            <a:pathLst>
              <a:path h="1621827" w="1610032">
                <a:moveTo>
                  <a:pt x="0" y="0"/>
                </a:moveTo>
                <a:lnTo>
                  <a:pt x="1610032" y="0"/>
                </a:lnTo>
                <a:lnTo>
                  <a:pt x="1610032" y="1621828"/>
                </a:lnTo>
                <a:lnTo>
                  <a:pt x="0" y="1621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394640">
            <a:off x="9152943" y="-254769"/>
            <a:ext cx="3097190" cy="1086832"/>
          </a:xfrm>
          <a:custGeom>
            <a:avLst/>
            <a:gdLst/>
            <a:ahLst/>
            <a:cxnLst/>
            <a:rect r="r" b="b" t="t" l="l"/>
            <a:pathLst>
              <a:path h="1086832" w="3097190">
                <a:moveTo>
                  <a:pt x="0" y="0"/>
                </a:moveTo>
                <a:lnTo>
                  <a:pt x="3097189" y="0"/>
                </a:lnTo>
                <a:lnTo>
                  <a:pt x="3097189" y="1086833"/>
                </a:lnTo>
                <a:lnTo>
                  <a:pt x="0" y="1086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201391">
            <a:off x="7264799" y="-521196"/>
            <a:ext cx="1688823" cy="1701195"/>
          </a:xfrm>
          <a:custGeom>
            <a:avLst/>
            <a:gdLst/>
            <a:ahLst/>
            <a:cxnLst/>
            <a:rect r="r" b="b" t="t" l="l"/>
            <a:pathLst>
              <a:path h="1701195" w="1688823">
                <a:moveTo>
                  <a:pt x="0" y="0"/>
                </a:moveTo>
                <a:lnTo>
                  <a:pt x="1688823" y="0"/>
                </a:lnTo>
                <a:lnTo>
                  <a:pt x="1688823" y="1701195"/>
                </a:lnTo>
                <a:lnTo>
                  <a:pt x="0" y="170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49887">
            <a:off x="496295" y="-14811"/>
            <a:ext cx="3029679" cy="1063142"/>
          </a:xfrm>
          <a:custGeom>
            <a:avLst/>
            <a:gdLst/>
            <a:ahLst/>
            <a:cxnLst/>
            <a:rect r="r" b="b" t="t" l="l"/>
            <a:pathLst>
              <a:path h="1063142" w="3029679">
                <a:moveTo>
                  <a:pt x="0" y="0"/>
                </a:moveTo>
                <a:lnTo>
                  <a:pt x="3029678" y="0"/>
                </a:lnTo>
                <a:lnTo>
                  <a:pt x="3029678" y="1063142"/>
                </a:lnTo>
                <a:lnTo>
                  <a:pt x="0" y="106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565109">
            <a:off x="-15390" y="-169649"/>
            <a:ext cx="1374677" cy="1778994"/>
          </a:xfrm>
          <a:custGeom>
            <a:avLst/>
            <a:gdLst/>
            <a:ahLst/>
            <a:cxnLst/>
            <a:rect r="r" b="b" t="t" l="l"/>
            <a:pathLst>
              <a:path h="1778994" w="1374677">
                <a:moveTo>
                  <a:pt x="0" y="0"/>
                </a:moveTo>
                <a:lnTo>
                  <a:pt x="1374677" y="0"/>
                </a:lnTo>
                <a:lnTo>
                  <a:pt x="1374677" y="1778994"/>
                </a:lnTo>
                <a:lnTo>
                  <a:pt x="0" y="1778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191204">
            <a:off x="-335064" y="8110665"/>
            <a:ext cx="1315470" cy="1702373"/>
          </a:xfrm>
          <a:custGeom>
            <a:avLst/>
            <a:gdLst/>
            <a:ahLst/>
            <a:cxnLst/>
            <a:rect r="r" b="b" t="t" l="l"/>
            <a:pathLst>
              <a:path h="1702373" w="1315470">
                <a:moveTo>
                  <a:pt x="0" y="0"/>
                </a:moveTo>
                <a:lnTo>
                  <a:pt x="1315470" y="0"/>
                </a:lnTo>
                <a:lnTo>
                  <a:pt x="1315470" y="1702373"/>
                </a:lnTo>
                <a:lnTo>
                  <a:pt x="0" y="17023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3034">
            <a:off x="-324334" y="1713315"/>
            <a:ext cx="1283636" cy="1661176"/>
          </a:xfrm>
          <a:custGeom>
            <a:avLst/>
            <a:gdLst/>
            <a:ahLst/>
            <a:cxnLst/>
            <a:rect r="r" b="b" t="t" l="l"/>
            <a:pathLst>
              <a:path h="1661176" w="1283636">
                <a:moveTo>
                  <a:pt x="0" y="0"/>
                </a:moveTo>
                <a:lnTo>
                  <a:pt x="1283636" y="0"/>
                </a:lnTo>
                <a:lnTo>
                  <a:pt x="1283636" y="1661175"/>
                </a:lnTo>
                <a:lnTo>
                  <a:pt x="0" y="1661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8590008">
            <a:off x="536082" y="9905551"/>
            <a:ext cx="2557970" cy="897615"/>
          </a:xfrm>
          <a:custGeom>
            <a:avLst/>
            <a:gdLst/>
            <a:ahLst/>
            <a:cxnLst/>
            <a:rect r="r" b="b" t="t" l="l"/>
            <a:pathLst>
              <a:path h="897615" w="2557970">
                <a:moveTo>
                  <a:pt x="2557971" y="0"/>
                </a:moveTo>
                <a:lnTo>
                  <a:pt x="0" y="0"/>
                </a:lnTo>
                <a:lnTo>
                  <a:pt x="0" y="897615"/>
                </a:lnTo>
                <a:lnTo>
                  <a:pt x="2557971" y="897615"/>
                </a:lnTo>
                <a:lnTo>
                  <a:pt x="25579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5400000">
            <a:off x="16760528" y="5268084"/>
            <a:ext cx="2898527" cy="1017119"/>
          </a:xfrm>
          <a:custGeom>
            <a:avLst/>
            <a:gdLst/>
            <a:ahLst/>
            <a:cxnLst/>
            <a:rect r="r" b="b" t="t" l="l"/>
            <a:pathLst>
              <a:path h="1017119" w="2898527">
                <a:moveTo>
                  <a:pt x="2898527" y="0"/>
                </a:moveTo>
                <a:lnTo>
                  <a:pt x="0" y="0"/>
                </a:lnTo>
                <a:lnTo>
                  <a:pt x="0" y="1017120"/>
                </a:lnTo>
                <a:lnTo>
                  <a:pt x="2898527" y="1017120"/>
                </a:lnTo>
                <a:lnTo>
                  <a:pt x="28985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4506103" y="1746792"/>
            <a:ext cx="3202700" cy="8059704"/>
            <a:chOff x="0" y="0"/>
            <a:chExt cx="647934" cy="163054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47934" cy="1630549"/>
            </a:xfrm>
            <a:custGeom>
              <a:avLst/>
              <a:gdLst/>
              <a:ahLst/>
              <a:cxnLst/>
              <a:rect r="r" b="b" t="t" l="l"/>
              <a:pathLst>
                <a:path h="1630549" w="647934">
                  <a:moveTo>
                    <a:pt x="0" y="0"/>
                  </a:moveTo>
                  <a:lnTo>
                    <a:pt x="647934" y="0"/>
                  </a:lnTo>
                  <a:lnTo>
                    <a:pt x="647934" y="1630549"/>
                  </a:lnTo>
                  <a:lnTo>
                    <a:pt x="0" y="1630549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647934" cy="1659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506103" y="1265757"/>
            <a:ext cx="3202700" cy="388641"/>
            <a:chOff x="0" y="0"/>
            <a:chExt cx="647934" cy="7862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7934" cy="78626"/>
            </a:xfrm>
            <a:custGeom>
              <a:avLst/>
              <a:gdLst/>
              <a:ahLst/>
              <a:cxnLst/>
              <a:rect r="r" b="b" t="t" l="l"/>
              <a:pathLst>
                <a:path h="78626" w="647934">
                  <a:moveTo>
                    <a:pt x="0" y="0"/>
                  </a:moveTo>
                  <a:lnTo>
                    <a:pt x="647934" y="0"/>
                  </a:lnTo>
                  <a:lnTo>
                    <a:pt x="647934" y="78626"/>
                  </a:lnTo>
                  <a:lnTo>
                    <a:pt x="0" y="78626"/>
                  </a:lnTo>
                  <a:close/>
                </a:path>
              </a:pathLst>
            </a:custGeom>
            <a:solidFill>
              <a:srgbClr val="9DCB4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647934" cy="107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10848" y="1265757"/>
            <a:ext cx="1893692" cy="388641"/>
            <a:chOff x="0" y="0"/>
            <a:chExt cx="383110" cy="7862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83110" cy="78626"/>
            </a:xfrm>
            <a:custGeom>
              <a:avLst/>
              <a:gdLst/>
              <a:ahLst/>
              <a:cxnLst/>
              <a:rect r="r" b="b" t="t" l="l"/>
              <a:pathLst>
                <a:path h="78626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78626"/>
                  </a:lnTo>
                  <a:lnTo>
                    <a:pt x="0" y="78626"/>
                  </a:lnTo>
                  <a:close/>
                </a:path>
              </a:pathLst>
            </a:custGeom>
            <a:solidFill>
              <a:srgbClr val="FD90B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383110" cy="107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775674" y="1265757"/>
            <a:ext cx="1893692" cy="388641"/>
            <a:chOff x="0" y="0"/>
            <a:chExt cx="383110" cy="7862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83110" cy="78626"/>
            </a:xfrm>
            <a:custGeom>
              <a:avLst/>
              <a:gdLst/>
              <a:ahLst/>
              <a:cxnLst/>
              <a:rect r="r" b="b" t="t" l="l"/>
              <a:pathLst>
                <a:path h="78626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78626"/>
                  </a:lnTo>
                  <a:lnTo>
                    <a:pt x="0" y="78626"/>
                  </a:lnTo>
                  <a:close/>
                </a:path>
              </a:pathLst>
            </a:custGeom>
            <a:solidFill>
              <a:srgbClr val="9DCB48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383110" cy="107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725859" y="1265757"/>
            <a:ext cx="1893692" cy="388641"/>
            <a:chOff x="0" y="0"/>
            <a:chExt cx="383110" cy="7862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83110" cy="78626"/>
            </a:xfrm>
            <a:custGeom>
              <a:avLst/>
              <a:gdLst/>
              <a:ahLst/>
              <a:cxnLst/>
              <a:rect r="r" b="b" t="t" l="l"/>
              <a:pathLst>
                <a:path h="78626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78626"/>
                  </a:lnTo>
                  <a:lnTo>
                    <a:pt x="0" y="78626"/>
                  </a:lnTo>
                  <a:close/>
                </a:path>
              </a:pathLst>
            </a:custGeom>
            <a:solidFill>
              <a:srgbClr val="9DCB4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383110" cy="107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686548" y="1265757"/>
            <a:ext cx="1893692" cy="388641"/>
            <a:chOff x="0" y="0"/>
            <a:chExt cx="383110" cy="7862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83110" cy="78626"/>
            </a:xfrm>
            <a:custGeom>
              <a:avLst/>
              <a:gdLst/>
              <a:ahLst/>
              <a:cxnLst/>
              <a:rect r="r" b="b" t="t" l="l"/>
              <a:pathLst>
                <a:path h="78626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78626"/>
                  </a:lnTo>
                  <a:lnTo>
                    <a:pt x="0" y="78626"/>
                  </a:lnTo>
                  <a:close/>
                </a:path>
              </a:pathLst>
            </a:custGeom>
            <a:solidFill>
              <a:srgbClr val="9DCB4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383110" cy="107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8637262" y="1265757"/>
            <a:ext cx="1893692" cy="388641"/>
            <a:chOff x="0" y="0"/>
            <a:chExt cx="383110" cy="7862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83110" cy="78626"/>
            </a:xfrm>
            <a:custGeom>
              <a:avLst/>
              <a:gdLst/>
              <a:ahLst/>
              <a:cxnLst/>
              <a:rect r="r" b="b" t="t" l="l"/>
              <a:pathLst>
                <a:path h="78626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78626"/>
                  </a:lnTo>
                  <a:lnTo>
                    <a:pt x="0" y="78626"/>
                  </a:lnTo>
                  <a:close/>
                </a:path>
              </a:pathLst>
            </a:custGeom>
            <a:solidFill>
              <a:srgbClr val="9DCB48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383110" cy="107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590663" y="1265757"/>
            <a:ext cx="1893692" cy="388641"/>
            <a:chOff x="0" y="0"/>
            <a:chExt cx="383110" cy="7862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83110" cy="78626"/>
            </a:xfrm>
            <a:custGeom>
              <a:avLst/>
              <a:gdLst/>
              <a:ahLst/>
              <a:cxnLst/>
              <a:rect r="r" b="b" t="t" l="l"/>
              <a:pathLst>
                <a:path h="78626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78626"/>
                  </a:lnTo>
                  <a:lnTo>
                    <a:pt x="0" y="78626"/>
                  </a:lnTo>
                  <a:close/>
                </a:path>
              </a:pathLst>
            </a:custGeom>
            <a:solidFill>
              <a:srgbClr val="9DCB48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383110" cy="107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2548383" y="1265757"/>
            <a:ext cx="1893692" cy="388641"/>
            <a:chOff x="0" y="0"/>
            <a:chExt cx="383110" cy="7862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83110" cy="78626"/>
            </a:xfrm>
            <a:custGeom>
              <a:avLst/>
              <a:gdLst/>
              <a:ahLst/>
              <a:cxnLst/>
              <a:rect r="r" b="b" t="t" l="l"/>
              <a:pathLst>
                <a:path h="78626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78626"/>
                  </a:lnTo>
                  <a:lnTo>
                    <a:pt x="0" y="78626"/>
                  </a:lnTo>
                  <a:close/>
                </a:path>
              </a:pathLst>
            </a:custGeom>
            <a:solidFill>
              <a:srgbClr val="FD90B7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383110" cy="107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4725859" y="5005280"/>
            <a:ext cx="1893692" cy="1541280"/>
            <a:chOff x="0" y="0"/>
            <a:chExt cx="383110" cy="31181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810848" y="8265216"/>
            <a:ext cx="1893692" cy="1541280"/>
            <a:chOff x="0" y="0"/>
            <a:chExt cx="383110" cy="31181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D90B7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2775674" y="8265216"/>
            <a:ext cx="1893692" cy="1541280"/>
            <a:chOff x="0" y="0"/>
            <a:chExt cx="383110" cy="311814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4725859" y="8265216"/>
            <a:ext cx="1893692" cy="1541280"/>
            <a:chOff x="0" y="0"/>
            <a:chExt cx="383110" cy="311814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6686548" y="8265216"/>
            <a:ext cx="1893692" cy="1541280"/>
            <a:chOff x="0" y="0"/>
            <a:chExt cx="383110" cy="311814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8637262" y="8265216"/>
            <a:ext cx="1893692" cy="1541280"/>
            <a:chOff x="0" y="0"/>
            <a:chExt cx="383110" cy="311814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0590663" y="8265216"/>
            <a:ext cx="1893692" cy="1541280"/>
            <a:chOff x="0" y="0"/>
            <a:chExt cx="383110" cy="311814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2548383" y="8265216"/>
            <a:ext cx="1893692" cy="1541280"/>
            <a:chOff x="0" y="0"/>
            <a:chExt cx="383110" cy="311814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810848" y="6635248"/>
            <a:ext cx="1893692" cy="1541280"/>
            <a:chOff x="0" y="0"/>
            <a:chExt cx="383110" cy="311814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D90B7"/>
              </a:solidFill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2775674" y="6635248"/>
            <a:ext cx="1893692" cy="1541280"/>
            <a:chOff x="0" y="0"/>
            <a:chExt cx="383110" cy="311814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4725859" y="6635248"/>
            <a:ext cx="1893692" cy="1541280"/>
            <a:chOff x="0" y="0"/>
            <a:chExt cx="383110" cy="311814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6686548" y="6635248"/>
            <a:ext cx="1893692" cy="1541280"/>
            <a:chOff x="0" y="0"/>
            <a:chExt cx="383110" cy="311814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75" id="75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8637262" y="6635248"/>
            <a:ext cx="1893692" cy="1541280"/>
            <a:chOff x="0" y="0"/>
            <a:chExt cx="383110" cy="311814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0590663" y="6635248"/>
            <a:ext cx="1893692" cy="1541280"/>
            <a:chOff x="0" y="0"/>
            <a:chExt cx="383110" cy="311814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12548383" y="6635248"/>
            <a:ext cx="1893692" cy="1541280"/>
            <a:chOff x="0" y="0"/>
            <a:chExt cx="383110" cy="311814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D90B7"/>
              </a:solidFill>
              <a:prstDash val="solid"/>
              <a:miter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810848" y="5005280"/>
            <a:ext cx="1893692" cy="1541280"/>
            <a:chOff x="0" y="0"/>
            <a:chExt cx="383110" cy="311814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D90B7"/>
              </a:solidFill>
              <a:prstDash val="solid"/>
              <a:miter/>
            </a:ln>
          </p:spPr>
        </p:sp>
        <p:sp>
          <p:nvSpPr>
            <p:cNvPr name="TextBox 87" id="87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2775674" y="5005280"/>
            <a:ext cx="1893692" cy="1541280"/>
            <a:chOff x="0" y="0"/>
            <a:chExt cx="383110" cy="311814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90" id="90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6686548" y="5005280"/>
            <a:ext cx="1893692" cy="1541280"/>
            <a:chOff x="0" y="0"/>
            <a:chExt cx="383110" cy="311814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93" id="93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8637262" y="5005280"/>
            <a:ext cx="1893692" cy="1541280"/>
            <a:chOff x="0" y="0"/>
            <a:chExt cx="383110" cy="311814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96" id="96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10590663" y="5005280"/>
            <a:ext cx="1893692" cy="1541280"/>
            <a:chOff x="0" y="0"/>
            <a:chExt cx="383110" cy="311814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99" id="99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12548383" y="5005280"/>
            <a:ext cx="1893692" cy="1541280"/>
            <a:chOff x="0" y="0"/>
            <a:chExt cx="383110" cy="311814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D90B7"/>
              </a:solidFill>
              <a:prstDash val="solid"/>
              <a:miter/>
            </a:ln>
          </p:spPr>
        </p:sp>
        <p:sp>
          <p:nvSpPr>
            <p:cNvPr name="TextBox 102" id="102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3" id="103"/>
          <p:cNvGrpSpPr/>
          <p:nvPr/>
        </p:nvGrpSpPr>
        <p:grpSpPr>
          <a:xfrm rot="0">
            <a:off x="810848" y="3375312"/>
            <a:ext cx="1893692" cy="1541280"/>
            <a:chOff x="0" y="0"/>
            <a:chExt cx="383110" cy="311814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D90B7"/>
              </a:solidFill>
              <a:prstDash val="solid"/>
              <a:miter/>
            </a:ln>
          </p:spPr>
        </p:sp>
        <p:sp>
          <p:nvSpPr>
            <p:cNvPr name="TextBox 105" id="105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6" id="106"/>
          <p:cNvGrpSpPr/>
          <p:nvPr/>
        </p:nvGrpSpPr>
        <p:grpSpPr>
          <a:xfrm rot="0">
            <a:off x="2775674" y="3375312"/>
            <a:ext cx="1893692" cy="1541280"/>
            <a:chOff x="0" y="0"/>
            <a:chExt cx="383110" cy="311814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108" id="108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9" id="109"/>
          <p:cNvGrpSpPr/>
          <p:nvPr/>
        </p:nvGrpSpPr>
        <p:grpSpPr>
          <a:xfrm rot="0">
            <a:off x="4725859" y="3375312"/>
            <a:ext cx="1893692" cy="1541280"/>
            <a:chOff x="0" y="0"/>
            <a:chExt cx="383110" cy="311814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111" id="111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2" id="112"/>
          <p:cNvGrpSpPr/>
          <p:nvPr/>
        </p:nvGrpSpPr>
        <p:grpSpPr>
          <a:xfrm rot="0">
            <a:off x="6686548" y="3375312"/>
            <a:ext cx="1893692" cy="1541280"/>
            <a:chOff x="0" y="0"/>
            <a:chExt cx="383110" cy="311814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114" id="114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5" id="115"/>
          <p:cNvGrpSpPr/>
          <p:nvPr/>
        </p:nvGrpSpPr>
        <p:grpSpPr>
          <a:xfrm rot="0">
            <a:off x="8637262" y="3375312"/>
            <a:ext cx="1893692" cy="1541280"/>
            <a:chOff x="0" y="0"/>
            <a:chExt cx="383110" cy="311814"/>
          </a:xfrm>
        </p:grpSpPr>
        <p:sp>
          <p:nvSpPr>
            <p:cNvPr name="Freeform 116" id="116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117" id="117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8" id="118"/>
          <p:cNvGrpSpPr/>
          <p:nvPr/>
        </p:nvGrpSpPr>
        <p:grpSpPr>
          <a:xfrm rot="0">
            <a:off x="10590663" y="3375312"/>
            <a:ext cx="1893692" cy="1541280"/>
            <a:chOff x="0" y="0"/>
            <a:chExt cx="383110" cy="311814"/>
          </a:xfrm>
        </p:grpSpPr>
        <p:sp>
          <p:nvSpPr>
            <p:cNvPr name="Freeform 119" id="119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120" id="120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12548383" y="3375312"/>
            <a:ext cx="1893692" cy="1541280"/>
            <a:chOff x="0" y="0"/>
            <a:chExt cx="383110" cy="311814"/>
          </a:xfrm>
        </p:grpSpPr>
        <p:sp>
          <p:nvSpPr>
            <p:cNvPr name="Freeform 122" id="122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D90B7"/>
              </a:solidFill>
              <a:prstDash val="solid"/>
              <a:miter/>
            </a:ln>
          </p:spPr>
        </p:sp>
        <p:sp>
          <p:nvSpPr>
            <p:cNvPr name="TextBox 123" id="123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4" id="124"/>
          <p:cNvGrpSpPr/>
          <p:nvPr/>
        </p:nvGrpSpPr>
        <p:grpSpPr>
          <a:xfrm rot="0">
            <a:off x="810848" y="1746792"/>
            <a:ext cx="1893692" cy="1541280"/>
            <a:chOff x="0" y="0"/>
            <a:chExt cx="383110" cy="311814"/>
          </a:xfrm>
        </p:grpSpPr>
        <p:sp>
          <p:nvSpPr>
            <p:cNvPr name="Freeform 125" id="125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name="TextBox 126" id="126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2775674" y="1746792"/>
            <a:ext cx="1893692" cy="1541280"/>
            <a:chOff x="0" y="0"/>
            <a:chExt cx="383110" cy="311814"/>
          </a:xfrm>
        </p:grpSpPr>
        <p:sp>
          <p:nvSpPr>
            <p:cNvPr name="Freeform 128" id="128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name="TextBox 129" id="129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0" id="130"/>
          <p:cNvGrpSpPr/>
          <p:nvPr/>
        </p:nvGrpSpPr>
        <p:grpSpPr>
          <a:xfrm rot="0">
            <a:off x="4725859" y="1746792"/>
            <a:ext cx="1893692" cy="1541280"/>
            <a:chOff x="0" y="0"/>
            <a:chExt cx="383110" cy="311814"/>
          </a:xfrm>
        </p:grpSpPr>
        <p:sp>
          <p:nvSpPr>
            <p:cNvPr name="Freeform 131" id="131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name="TextBox 132" id="132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3" id="133"/>
          <p:cNvGrpSpPr/>
          <p:nvPr/>
        </p:nvGrpSpPr>
        <p:grpSpPr>
          <a:xfrm rot="0">
            <a:off x="6686548" y="1746792"/>
            <a:ext cx="1893692" cy="1541280"/>
            <a:chOff x="0" y="0"/>
            <a:chExt cx="383110" cy="311814"/>
          </a:xfrm>
        </p:grpSpPr>
        <p:sp>
          <p:nvSpPr>
            <p:cNvPr name="Freeform 134" id="134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135" id="135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6" id="136"/>
          <p:cNvGrpSpPr/>
          <p:nvPr/>
        </p:nvGrpSpPr>
        <p:grpSpPr>
          <a:xfrm rot="0">
            <a:off x="8637262" y="1746792"/>
            <a:ext cx="1893692" cy="1541280"/>
            <a:chOff x="0" y="0"/>
            <a:chExt cx="383110" cy="311814"/>
          </a:xfrm>
        </p:grpSpPr>
        <p:sp>
          <p:nvSpPr>
            <p:cNvPr name="Freeform 137" id="137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138" id="138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9" id="139"/>
          <p:cNvGrpSpPr/>
          <p:nvPr/>
        </p:nvGrpSpPr>
        <p:grpSpPr>
          <a:xfrm rot="0">
            <a:off x="10590663" y="1746792"/>
            <a:ext cx="1893692" cy="1541280"/>
            <a:chOff x="0" y="0"/>
            <a:chExt cx="383110" cy="311814"/>
          </a:xfrm>
        </p:grpSpPr>
        <p:sp>
          <p:nvSpPr>
            <p:cNvPr name="Freeform 140" id="140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9DCB48"/>
              </a:solidFill>
              <a:prstDash val="solid"/>
              <a:miter/>
            </a:ln>
          </p:spPr>
        </p:sp>
        <p:sp>
          <p:nvSpPr>
            <p:cNvPr name="TextBox 141" id="141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2" id="142"/>
          <p:cNvGrpSpPr/>
          <p:nvPr/>
        </p:nvGrpSpPr>
        <p:grpSpPr>
          <a:xfrm rot="0">
            <a:off x="12548383" y="1746792"/>
            <a:ext cx="1893692" cy="1541280"/>
            <a:chOff x="0" y="0"/>
            <a:chExt cx="383110" cy="311814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0" y="0"/>
              <a:ext cx="383110" cy="311814"/>
            </a:xfrm>
            <a:custGeom>
              <a:avLst/>
              <a:gdLst/>
              <a:ahLst/>
              <a:cxnLst/>
              <a:rect r="r" b="b" t="t" l="l"/>
              <a:pathLst>
                <a:path h="311814" w="383110">
                  <a:moveTo>
                    <a:pt x="0" y="0"/>
                  </a:moveTo>
                  <a:lnTo>
                    <a:pt x="383110" y="0"/>
                  </a:lnTo>
                  <a:lnTo>
                    <a:pt x="383110" y="311814"/>
                  </a:lnTo>
                  <a:lnTo>
                    <a:pt x="0" y="31181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D90B7"/>
              </a:solidFill>
              <a:prstDash val="solid"/>
              <a:miter/>
            </a:ln>
          </p:spPr>
        </p:sp>
        <p:sp>
          <p:nvSpPr>
            <p:cNvPr name="TextBox 144" id="144"/>
            <p:cNvSpPr txBox="true"/>
            <p:nvPr/>
          </p:nvSpPr>
          <p:spPr>
            <a:xfrm>
              <a:off x="0" y="-28575"/>
              <a:ext cx="383110" cy="3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45" id="145"/>
          <p:cNvSpPr/>
          <p:nvPr/>
        </p:nvSpPr>
        <p:spPr>
          <a:xfrm flipH="false" flipV="false" rot="-8163364">
            <a:off x="5200564" y="-481824"/>
            <a:ext cx="1255936" cy="1625329"/>
          </a:xfrm>
          <a:custGeom>
            <a:avLst/>
            <a:gdLst/>
            <a:ahLst/>
            <a:cxnLst/>
            <a:rect r="r" b="b" t="t" l="l"/>
            <a:pathLst>
              <a:path h="1625329" w="1255936">
                <a:moveTo>
                  <a:pt x="0" y="0"/>
                </a:moveTo>
                <a:lnTo>
                  <a:pt x="1255936" y="0"/>
                </a:lnTo>
                <a:lnTo>
                  <a:pt x="1255936" y="1625329"/>
                </a:lnTo>
                <a:lnTo>
                  <a:pt x="0" y="16253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6" id="146"/>
          <p:cNvSpPr/>
          <p:nvPr/>
        </p:nvSpPr>
        <p:spPr>
          <a:xfrm flipH="true" flipV="false" rot="469999">
            <a:off x="13154683" y="9278505"/>
            <a:ext cx="2416032" cy="847807"/>
          </a:xfrm>
          <a:custGeom>
            <a:avLst/>
            <a:gdLst/>
            <a:ahLst/>
            <a:cxnLst/>
            <a:rect r="r" b="b" t="t" l="l"/>
            <a:pathLst>
              <a:path h="847807" w="2416032">
                <a:moveTo>
                  <a:pt x="2416031" y="0"/>
                </a:moveTo>
                <a:lnTo>
                  <a:pt x="0" y="0"/>
                </a:lnTo>
                <a:lnTo>
                  <a:pt x="0" y="847808"/>
                </a:lnTo>
                <a:lnTo>
                  <a:pt x="2416031" y="847808"/>
                </a:lnTo>
                <a:lnTo>
                  <a:pt x="2416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7" id="147"/>
          <p:cNvSpPr/>
          <p:nvPr/>
        </p:nvSpPr>
        <p:spPr>
          <a:xfrm flipH="false" flipV="false" rot="700965">
            <a:off x="17497710" y="7129320"/>
            <a:ext cx="1103002" cy="1427415"/>
          </a:xfrm>
          <a:custGeom>
            <a:avLst/>
            <a:gdLst/>
            <a:ahLst/>
            <a:cxnLst/>
            <a:rect r="r" b="b" t="t" l="l"/>
            <a:pathLst>
              <a:path h="1427415" w="1103002">
                <a:moveTo>
                  <a:pt x="0" y="0"/>
                </a:moveTo>
                <a:lnTo>
                  <a:pt x="1103003" y="0"/>
                </a:lnTo>
                <a:lnTo>
                  <a:pt x="1103003" y="1427415"/>
                </a:lnTo>
                <a:lnTo>
                  <a:pt x="0" y="1427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8" id="148"/>
          <p:cNvSpPr/>
          <p:nvPr/>
        </p:nvSpPr>
        <p:spPr>
          <a:xfrm flipH="false" flipV="false" rot="9950790">
            <a:off x="3727433" y="-289938"/>
            <a:ext cx="1113808" cy="1441398"/>
          </a:xfrm>
          <a:custGeom>
            <a:avLst/>
            <a:gdLst/>
            <a:ahLst/>
            <a:cxnLst/>
            <a:rect r="r" b="b" t="t" l="l"/>
            <a:pathLst>
              <a:path h="1441398" w="1113808">
                <a:moveTo>
                  <a:pt x="0" y="0"/>
                </a:moveTo>
                <a:lnTo>
                  <a:pt x="1113807" y="0"/>
                </a:lnTo>
                <a:lnTo>
                  <a:pt x="1113807" y="1441398"/>
                </a:lnTo>
                <a:lnTo>
                  <a:pt x="0" y="144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9" id="149"/>
          <p:cNvSpPr/>
          <p:nvPr/>
        </p:nvSpPr>
        <p:spPr>
          <a:xfrm flipH="false" flipV="false" rot="-1330830">
            <a:off x="15565150" y="8664296"/>
            <a:ext cx="1181500" cy="1528999"/>
          </a:xfrm>
          <a:custGeom>
            <a:avLst/>
            <a:gdLst/>
            <a:ahLst/>
            <a:cxnLst/>
            <a:rect r="r" b="b" t="t" l="l"/>
            <a:pathLst>
              <a:path h="1528999" w="1181500">
                <a:moveTo>
                  <a:pt x="0" y="0"/>
                </a:moveTo>
                <a:lnTo>
                  <a:pt x="1181499" y="0"/>
                </a:lnTo>
                <a:lnTo>
                  <a:pt x="1181499" y="1528999"/>
                </a:lnTo>
                <a:lnTo>
                  <a:pt x="0" y="15289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0" id="150"/>
          <p:cNvSpPr/>
          <p:nvPr/>
        </p:nvSpPr>
        <p:spPr>
          <a:xfrm flipH="false" flipV="false" rot="-3299717">
            <a:off x="17043234" y="8705442"/>
            <a:ext cx="1610032" cy="1621827"/>
          </a:xfrm>
          <a:custGeom>
            <a:avLst/>
            <a:gdLst/>
            <a:ahLst/>
            <a:cxnLst/>
            <a:rect r="r" b="b" t="t" l="l"/>
            <a:pathLst>
              <a:path h="1621827" w="1610032">
                <a:moveTo>
                  <a:pt x="0" y="0"/>
                </a:moveTo>
                <a:lnTo>
                  <a:pt x="1610032" y="0"/>
                </a:lnTo>
                <a:lnTo>
                  <a:pt x="1610032" y="1621827"/>
                </a:lnTo>
                <a:lnTo>
                  <a:pt x="0" y="1621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1" id="151"/>
          <p:cNvSpPr/>
          <p:nvPr/>
        </p:nvSpPr>
        <p:spPr>
          <a:xfrm flipH="false" flipV="false" rot="0">
            <a:off x="7179657" y="7294722"/>
            <a:ext cx="907474" cy="837145"/>
          </a:xfrm>
          <a:custGeom>
            <a:avLst/>
            <a:gdLst/>
            <a:ahLst/>
            <a:cxnLst/>
            <a:rect r="r" b="b" t="t" l="l"/>
            <a:pathLst>
              <a:path h="837145" w="907474">
                <a:moveTo>
                  <a:pt x="0" y="0"/>
                </a:moveTo>
                <a:lnTo>
                  <a:pt x="907474" y="0"/>
                </a:lnTo>
                <a:lnTo>
                  <a:pt x="907474" y="837144"/>
                </a:lnTo>
                <a:lnTo>
                  <a:pt x="0" y="8371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2" id="152"/>
          <p:cNvSpPr/>
          <p:nvPr/>
        </p:nvSpPr>
        <p:spPr>
          <a:xfrm flipH="false" flipV="false" rot="0">
            <a:off x="536367" y="3645968"/>
            <a:ext cx="669461" cy="1359312"/>
          </a:xfrm>
          <a:custGeom>
            <a:avLst/>
            <a:gdLst/>
            <a:ahLst/>
            <a:cxnLst/>
            <a:rect r="r" b="b" t="t" l="l"/>
            <a:pathLst>
              <a:path h="1359312" w="669461">
                <a:moveTo>
                  <a:pt x="0" y="0"/>
                </a:moveTo>
                <a:lnTo>
                  <a:pt x="669461" y="0"/>
                </a:lnTo>
                <a:lnTo>
                  <a:pt x="669461" y="1359312"/>
                </a:lnTo>
                <a:lnTo>
                  <a:pt x="0" y="13593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53" id="153"/>
          <p:cNvSpPr/>
          <p:nvPr/>
        </p:nvSpPr>
        <p:spPr>
          <a:xfrm flipH="false" flipV="false" rot="0">
            <a:off x="8708176" y="1773365"/>
            <a:ext cx="1546784" cy="1482979"/>
          </a:xfrm>
          <a:custGeom>
            <a:avLst/>
            <a:gdLst/>
            <a:ahLst/>
            <a:cxnLst/>
            <a:rect r="r" b="b" t="t" l="l"/>
            <a:pathLst>
              <a:path h="1482979" w="1546784">
                <a:moveTo>
                  <a:pt x="0" y="0"/>
                </a:moveTo>
                <a:lnTo>
                  <a:pt x="1546784" y="0"/>
                </a:lnTo>
                <a:lnTo>
                  <a:pt x="1546784" y="1482980"/>
                </a:lnTo>
                <a:lnTo>
                  <a:pt x="0" y="14829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4" id="154"/>
          <p:cNvSpPr/>
          <p:nvPr/>
        </p:nvSpPr>
        <p:spPr>
          <a:xfrm flipH="false" flipV="false" rot="0">
            <a:off x="3215608" y="4199678"/>
            <a:ext cx="999183" cy="716914"/>
          </a:xfrm>
          <a:custGeom>
            <a:avLst/>
            <a:gdLst/>
            <a:ahLst/>
            <a:cxnLst/>
            <a:rect r="r" b="b" t="t" l="l"/>
            <a:pathLst>
              <a:path h="716914" w="999183">
                <a:moveTo>
                  <a:pt x="0" y="0"/>
                </a:moveTo>
                <a:lnTo>
                  <a:pt x="999183" y="0"/>
                </a:lnTo>
                <a:lnTo>
                  <a:pt x="999183" y="716914"/>
                </a:lnTo>
                <a:lnTo>
                  <a:pt x="0" y="7169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5" id="155"/>
          <p:cNvSpPr/>
          <p:nvPr/>
        </p:nvSpPr>
        <p:spPr>
          <a:xfrm flipH="false" flipV="false" rot="0">
            <a:off x="9988874" y="7562458"/>
            <a:ext cx="1203577" cy="1228140"/>
          </a:xfrm>
          <a:custGeom>
            <a:avLst/>
            <a:gdLst/>
            <a:ahLst/>
            <a:cxnLst/>
            <a:rect r="r" b="b" t="t" l="l"/>
            <a:pathLst>
              <a:path h="1228140" w="1203577">
                <a:moveTo>
                  <a:pt x="0" y="0"/>
                </a:moveTo>
                <a:lnTo>
                  <a:pt x="1203577" y="0"/>
                </a:lnTo>
                <a:lnTo>
                  <a:pt x="1203577" y="1228140"/>
                </a:lnTo>
                <a:lnTo>
                  <a:pt x="0" y="122814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56" id="156"/>
          <p:cNvSpPr/>
          <p:nvPr/>
        </p:nvSpPr>
        <p:spPr>
          <a:xfrm flipH="false" flipV="false" rot="0">
            <a:off x="12662356" y="4425147"/>
            <a:ext cx="1665746" cy="437258"/>
          </a:xfrm>
          <a:custGeom>
            <a:avLst/>
            <a:gdLst/>
            <a:ahLst/>
            <a:cxnLst/>
            <a:rect r="r" b="b" t="t" l="l"/>
            <a:pathLst>
              <a:path h="437258" w="1665746">
                <a:moveTo>
                  <a:pt x="0" y="0"/>
                </a:moveTo>
                <a:lnTo>
                  <a:pt x="1665746" y="0"/>
                </a:lnTo>
                <a:lnTo>
                  <a:pt x="1665746" y="437258"/>
                </a:lnTo>
                <a:lnTo>
                  <a:pt x="0" y="43725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7" id="157"/>
          <p:cNvSpPr/>
          <p:nvPr/>
        </p:nvSpPr>
        <p:spPr>
          <a:xfrm flipH="false" flipV="false" rot="0">
            <a:off x="3359986" y="5928245"/>
            <a:ext cx="725069" cy="554678"/>
          </a:xfrm>
          <a:custGeom>
            <a:avLst/>
            <a:gdLst/>
            <a:ahLst/>
            <a:cxnLst/>
            <a:rect r="r" b="b" t="t" l="l"/>
            <a:pathLst>
              <a:path h="554678" w="725069">
                <a:moveTo>
                  <a:pt x="0" y="0"/>
                </a:moveTo>
                <a:lnTo>
                  <a:pt x="725069" y="0"/>
                </a:lnTo>
                <a:lnTo>
                  <a:pt x="725069" y="554678"/>
                </a:lnTo>
                <a:lnTo>
                  <a:pt x="0" y="55467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8" id="158"/>
          <p:cNvSpPr/>
          <p:nvPr/>
        </p:nvSpPr>
        <p:spPr>
          <a:xfrm flipH="false" flipV="false" rot="0">
            <a:off x="4799809" y="5982379"/>
            <a:ext cx="1756296" cy="500544"/>
          </a:xfrm>
          <a:custGeom>
            <a:avLst/>
            <a:gdLst/>
            <a:ahLst/>
            <a:cxnLst/>
            <a:rect r="r" b="b" t="t" l="l"/>
            <a:pathLst>
              <a:path h="500544" w="1756296">
                <a:moveTo>
                  <a:pt x="0" y="0"/>
                </a:moveTo>
                <a:lnTo>
                  <a:pt x="1756296" y="0"/>
                </a:lnTo>
                <a:lnTo>
                  <a:pt x="1756296" y="500544"/>
                </a:lnTo>
                <a:lnTo>
                  <a:pt x="0" y="50054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9" id="159"/>
          <p:cNvSpPr/>
          <p:nvPr/>
        </p:nvSpPr>
        <p:spPr>
          <a:xfrm flipH="false" flipV="false" rot="0">
            <a:off x="8839133" y="5920523"/>
            <a:ext cx="1423124" cy="610164"/>
          </a:xfrm>
          <a:custGeom>
            <a:avLst/>
            <a:gdLst/>
            <a:ahLst/>
            <a:cxnLst/>
            <a:rect r="r" b="b" t="t" l="l"/>
            <a:pathLst>
              <a:path h="610164" w="1423124">
                <a:moveTo>
                  <a:pt x="0" y="0"/>
                </a:moveTo>
                <a:lnTo>
                  <a:pt x="1423124" y="0"/>
                </a:lnTo>
                <a:lnTo>
                  <a:pt x="1423124" y="610165"/>
                </a:lnTo>
                <a:lnTo>
                  <a:pt x="0" y="61016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160" id="160"/>
          <p:cNvSpPr/>
          <p:nvPr/>
        </p:nvSpPr>
        <p:spPr>
          <a:xfrm flipH="false" flipV="false" rot="0">
            <a:off x="11169129" y="6068462"/>
            <a:ext cx="791926" cy="476145"/>
          </a:xfrm>
          <a:custGeom>
            <a:avLst/>
            <a:gdLst/>
            <a:ahLst/>
            <a:cxnLst/>
            <a:rect r="r" b="b" t="t" l="l"/>
            <a:pathLst>
              <a:path h="476145" w="791926">
                <a:moveTo>
                  <a:pt x="0" y="0"/>
                </a:moveTo>
                <a:lnTo>
                  <a:pt x="791926" y="0"/>
                </a:lnTo>
                <a:lnTo>
                  <a:pt x="791926" y="476145"/>
                </a:lnTo>
                <a:lnTo>
                  <a:pt x="0" y="47614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1" id="161"/>
          <p:cNvSpPr/>
          <p:nvPr/>
        </p:nvSpPr>
        <p:spPr>
          <a:xfrm flipH="false" flipV="false" rot="0">
            <a:off x="7133584" y="5770234"/>
            <a:ext cx="953547" cy="760454"/>
          </a:xfrm>
          <a:custGeom>
            <a:avLst/>
            <a:gdLst/>
            <a:ahLst/>
            <a:cxnLst/>
            <a:rect r="r" b="b" t="t" l="l"/>
            <a:pathLst>
              <a:path h="760454" w="953547">
                <a:moveTo>
                  <a:pt x="0" y="0"/>
                </a:moveTo>
                <a:lnTo>
                  <a:pt x="953547" y="0"/>
                </a:lnTo>
                <a:lnTo>
                  <a:pt x="953547" y="760454"/>
                </a:lnTo>
                <a:lnTo>
                  <a:pt x="0" y="760454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162" id="162"/>
          <p:cNvSpPr/>
          <p:nvPr/>
        </p:nvSpPr>
        <p:spPr>
          <a:xfrm flipH="false" flipV="false" rot="-373607">
            <a:off x="4795988" y="1763360"/>
            <a:ext cx="1566654" cy="1378656"/>
          </a:xfrm>
          <a:custGeom>
            <a:avLst/>
            <a:gdLst/>
            <a:ahLst/>
            <a:cxnLst/>
            <a:rect r="r" b="b" t="t" l="l"/>
            <a:pathLst>
              <a:path h="1378656" w="1566654">
                <a:moveTo>
                  <a:pt x="0" y="0"/>
                </a:moveTo>
                <a:lnTo>
                  <a:pt x="1566654" y="0"/>
                </a:lnTo>
                <a:lnTo>
                  <a:pt x="1566654" y="1378656"/>
                </a:lnTo>
                <a:lnTo>
                  <a:pt x="0" y="137865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163" id="163"/>
          <p:cNvSpPr/>
          <p:nvPr/>
        </p:nvSpPr>
        <p:spPr>
          <a:xfrm flipH="false" flipV="false" rot="-8914498">
            <a:off x="6388215" y="1983449"/>
            <a:ext cx="787196" cy="895813"/>
          </a:xfrm>
          <a:custGeom>
            <a:avLst/>
            <a:gdLst/>
            <a:ahLst/>
            <a:cxnLst/>
            <a:rect r="r" b="b" t="t" l="l"/>
            <a:pathLst>
              <a:path h="895813" w="787196">
                <a:moveTo>
                  <a:pt x="0" y="0"/>
                </a:moveTo>
                <a:lnTo>
                  <a:pt x="787196" y="0"/>
                </a:lnTo>
                <a:lnTo>
                  <a:pt x="787196" y="895813"/>
                </a:lnTo>
                <a:lnTo>
                  <a:pt x="0" y="89581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4" id="164"/>
          <p:cNvSpPr/>
          <p:nvPr/>
        </p:nvSpPr>
        <p:spPr>
          <a:xfrm flipH="false" flipV="false" rot="0">
            <a:off x="11994217" y="1746792"/>
            <a:ext cx="426797" cy="426797"/>
          </a:xfrm>
          <a:custGeom>
            <a:avLst/>
            <a:gdLst/>
            <a:ahLst/>
            <a:cxnLst/>
            <a:rect r="r" b="b" t="t" l="l"/>
            <a:pathLst>
              <a:path h="426797" w="426797">
                <a:moveTo>
                  <a:pt x="0" y="0"/>
                </a:moveTo>
                <a:lnTo>
                  <a:pt x="426796" y="0"/>
                </a:lnTo>
                <a:lnTo>
                  <a:pt x="426796" y="426796"/>
                </a:lnTo>
                <a:lnTo>
                  <a:pt x="0" y="426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165" id="165"/>
          <p:cNvSpPr/>
          <p:nvPr/>
        </p:nvSpPr>
        <p:spPr>
          <a:xfrm flipH="false" flipV="false" rot="0">
            <a:off x="10041562" y="1746792"/>
            <a:ext cx="426797" cy="426797"/>
          </a:xfrm>
          <a:custGeom>
            <a:avLst/>
            <a:gdLst/>
            <a:ahLst/>
            <a:cxnLst/>
            <a:rect r="r" b="b" t="t" l="l"/>
            <a:pathLst>
              <a:path h="426797" w="426797">
                <a:moveTo>
                  <a:pt x="0" y="0"/>
                </a:moveTo>
                <a:lnTo>
                  <a:pt x="426796" y="0"/>
                </a:lnTo>
                <a:lnTo>
                  <a:pt x="426796" y="426796"/>
                </a:lnTo>
                <a:lnTo>
                  <a:pt x="0" y="426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166" id="166"/>
          <p:cNvSpPr/>
          <p:nvPr/>
        </p:nvSpPr>
        <p:spPr>
          <a:xfrm flipH="false" flipV="false" rot="0">
            <a:off x="8153443" y="1773365"/>
            <a:ext cx="426797" cy="426797"/>
          </a:xfrm>
          <a:custGeom>
            <a:avLst/>
            <a:gdLst/>
            <a:ahLst/>
            <a:cxnLst/>
            <a:rect r="r" b="b" t="t" l="l"/>
            <a:pathLst>
              <a:path h="426797" w="426797">
                <a:moveTo>
                  <a:pt x="0" y="0"/>
                </a:moveTo>
                <a:lnTo>
                  <a:pt x="426797" y="0"/>
                </a:lnTo>
                <a:lnTo>
                  <a:pt x="426797" y="426797"/>
                </a:lnTo>
                <a:lnTo>
                  <a:pt x="0" y="426797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167" id="167"/>
          <p:cNvSpPr/>
          <p:nvPr/>
        </p:nvSpPr>
        <p:spPr>
          <a:xfrm flipH="false" flipV="false" rot="0">
            <a:off x="11994217" y="5002317"/>
            <a:ext cx="462016" cy="462016"/>
          </a:xfrm>
          <a:custGeom>
            <a:avLst/>
            <a:gdLst/>
            <a:ahLst/>
            <a:cxnLst/>
            <a:rect r="r" b="b" t="t" l="l"/>
            <a:pathLst>
              <a:path h="462016" w="462016">
                <a:moveTo>
                  <a:pt x="0" y="0"/>
                </a:moveTo>
                <a:lnTo>
                  <a:pt x="462015" y="0"/>
                </a:lnTo>
                <a:lnTo>
                  <a:pt x="462015" y="462015"/>
                </a:lnTo>
                <a:lnTo>
                  <a:pt x="0" y="46201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168" id="168"/>
          <p:cNvSpPr/>
          <p:nvPr/>
        </p:nvSpPr>
        <p:spPr>
          <a:xfrm flipH="false" flipV="false" rot="0">
            <a:off x="11565092" y="1781233"/>
            <a:ext cx="411062" cy="411062"/>
          </a:xfrm>
          <a:custGeom>
            <a:avLst/>
            <a:gdLst/>
            <a:ahLst/>
            <a:cxnLst/>
            <a:rect r="r" b="b" t="t" l="l"/>
            <a:pathLst>
              <a:path h="411062" w="411062">
                <a:moveTo>
                  <a:pt x="0" y="0"/>
                </a:moveTo>
                <a:lnTo>
                  <a:pt x="411062" y="0"/>
                </a:lnTo>
                <a:lnTo>
                  <a:pt x="411062" y="411062"/>
                </a:lnTo>
                <a:lnTo>
                  <a:pt x="0" y="411062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Freeform 169" id="169"/>
          <p:cNvSpPr/>
          <p:nvPr/>
        </p:nvSpPr>
        <p:spPr>
          <a:xfrm flipH="false" flipV="false" rot="0">
            <a:off x="10028722" y="2190598"/>
            <a:ext cx="439637" cy="439637"/>
          </a:xfrm>
          <a:custGeom>
            <a:avLst/>
            <a:gdLst/>
            <a:ahLst/>
            <a:cxnLst/>
            <a:rect r="r" b="b" t="t" l="l"/>
            <a:pathLst>
              <a:path h="439637" w="439637">
                <a:moveTo>
                  <a:pt x="0" y="0"/>
                </a:moveTo>
                <a:lnTo>
                  <a:pt x="439636" y="0"/>
                </a:lnTo>
                <a:lnTo>
                  <a:pt x="439636" y="439637"/>
                </a:lnTo>
                <a:lnTo>
                  <a:pt x="0" y="43963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Freeform 170" id="170"/>
          <p:cNvSpPr/>
          <p:nvPr/>
        </p:nvSpPr>
        <p:spPr>
          <a:xfrm flipH="false" flipV="false" rot="0">
            <a:off x="7633394" y="1762177"/>
            <a:ext cx="396026" cy="396026"/>
          </a:xfrm>
          <a:custGeom>
            <a:avLst/>
            <a:gdLst/>
            <a:ahLst/>
            <a:cxnLst/>
            <a:rect r="r" b="b" t="t" l="l"/>
            <a:pathLst>
              <a:path h="396026" w="396026">
                <a:moveTo>
                  <a:pt x="0" y="0"/>
                </a:moveTo>
                <a:lnTo>
                  <a:pt x="396026" y="0"/>
                </a:lnTo>
                <a:lnTo>
                  <a:pt x="396026" y="396026"/>
                </a:lnTo>
                <a:lnTo>
                  <a:pt x="0" y="396026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TextBox 171" id="171"/>
          <p:cNvSpPr txBox="true"/>
          <p:nvPr/>
        </p:nvSpPr>
        <p:spPr>
          <a:xfrm rot="0">
            <a:off x="14623050" y="1842619"/>
            <a:ext cx="2970225" cy="292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u="sng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School Notes: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Spring Break: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March 30</a:t>
            </a: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th</a:t>
            </a: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to April 3rd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-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April 17th: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No 4K- K-12 Early Release </a:t>
            </a:r>
          </a:p>
          <a:p>
            <a:pPr algn="ctr">
              <a:lnSpc>
                <a:spcPts val="2100"/>
              </a:lnSpc>
            </a:pP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Spring Break: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March 30</a:t>
            </a: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th</a:t>
            </a: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to April 3</a:t>
            </a: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rd</a:t>
            </a:r>
            <a:r>
              <a:rPr lang="en-US" sz="1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</a:t>
            </a:r>
          </a:p>
          <a:p>
            <a:pPr algn="l">
              <a:lnSpc>
                <a:spcPts val="1960"/>
              </a:lnSpc>
            </a:pPr>
          </a:p>
          <a:p>
            <a:pPr algn="just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Freeform 172" id="172"/>
          <p:cNvSpPr/>
          <p:nvPr/>
        </p:nvSpPr>
        <p:spPr>
          <a:xfrm flipH="false" flipV="false" rot="0">
            <a:off x="14508750" y="2301457"/>
            <a:ext cx="426797" cy="426797"/>
          </a:xfrm>
          <a:custGeom>
            <a:avLst/>
            <a:gdLst/>
            <a:ahLst/>
            <a:cxnLst/>
            <a:rect r="r" b="b" t="t" l="l"/>
            <a:pathLst>
              <a:path h="426797" w="426797">
                <a:moveTo>
                  <a:pt x="0" y="0"/>
                </a:moveTo>
                <a:lnTo>
                  <a:pt x="426797" y="0"/>
                </a:lnTo>
                <a:lnTo>
                  <a:pt x="426797" y="426797"/>
                </a:lnTo>
                <a:lnTo>
                  <a:pt x="0" y="426797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173" id="173"/>
          <p:cNvSpPr/>
          <p:nvPr/>
        </p:nvSpPr>
        <p:spPr>
          <a:xfrm flipH="false" flipV="false" rot="0">
            <a:off x="14556375" y="3735808"/>
            <a:ext cx="411062" cy="411062"/>
          </a:xfrm>
          <a:custGeom>
            <a:avLst/>
            <a:gdLst/>
            <a:ahLst/>
            <a:cxnLst/>
            <a:rect r="r" b="b" t="t" l="l"/>
            <a:pathLst>
              <a:path h="411062" w="411062">
                <a:moveTo>
                  <a:pt x="0" y="0"/>
                </a:moveTo>
                <a:lnTo>
                  <a:pt x="411061" y="0"/>
                </a:lnTo>
                <a:lnTo>
                  <a:pt x="411061" y="411062"/>
                </a:lnTo>
                <a:lnTo>
                  <a:pt x="0" y="411062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Freeform 174" id="174"/>
          <p:cNvSpPr/>
          <p:nvPr/>
        </p:nvSpPr>
        <p:spPr>
          <a:xfrm flipH="false" flipV="false" rot="0">
            <a:off x="6158208" y="9083388"/>
            <a:ext cx="686426" cy="894366"/>
          </a:xfrm>
          <a:custGeom>
            <a:avLst/>
            <a:gdLst/>
            <a:ahLst/>
            <a:cxnLst/>
            <a:rect r="r" b="b" t="t" l="l"/>
            <a:pathLst>
              <a:path h="894366" w="686426">
                <a:moveTo>
                  <a:pt x="0" y="0"/>
                </a:moveTo>
                <a:lnTo>
                  <a:pt x="686425" y="0"/>
                </a:lnTo>
                <a:lnTo>
                  <a:pt x="686425" y="894365"/>
                </a:lnTo>
                <a:lnTo>
                  <a:pt x="0" y="89436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5" id="175"/>
          <p:cNvSpPr/>
          <p:nvPr/>
        </p:nvSpPr>
        <p:spPr>
          <a:xfrm flipH="false" flipV="false" rot="0">
            <a:off x="4685780" y="8988907"/>
            <a:ext cx="545897" cy="976997"/>
          </a:xfrm>
          <a:custGeom>
            <a:avLst/>
            <a:gdLst/>
            <a:ahLst/>
            <a:cxnLst/>
            <a:rect r="r" b="b" t="t" l="l"/>
            <a:pathLst>
              <a:path h="976997" w="545897">
                <a:moveTo>
                  <a:pt x="0" y="0"/>
                </a:moveTo>
                <a:lnTo>
                  <a:pt x="545897" y="0"/>
                </a:lnTo>
                <a:lnTo>
                  <a:pt x="545897" y="976997"/>
                </a:lnTo>
                <a:lnTo>
                  <a:pt x="0" y="976997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0" t="0" r="0" b="0"/>
            </a:stretch>
          </a:blipFill>
        </p:spPr>
      </p:sp>
      <p:sp>
        <p:nvSpPr>
          <p:cNvPr name="Freeform 176" id="176"/>
          <p:cNvSpPr/>
          <p:nvPr/>
        </p:nvSpPr>
        <p:spPr>
          <a:xfrm flipH="false" flipV="false" rot="0">
            <a:off x="11024820" y="3191921"/>
            <a:ext cx="1119546" cy="442221"/>
          </a:xfrm>
          <a:custGeom>
            <a:avLst/>
            <a:gdLst/>
            <a:ahLst/>
            <a:cxnLst/>
            <a:rect r="r" b="b" t="t" l="l"/>
            <a:pathLst>
              <a:path h="442221" w="1119546">
                <a:moveTo>
                  <a:pt x="0" y="0"/>
                </a:moveTo>
                <a:lnTo>
                  <a:pt x="1119546" y="0"/>
                </a:lnTo>
                <a:lnTo>
                  <a:pt x="1119546" y="442221"/>
                </a:lnTo>
                <a:lnTo>
                  <a:pt x="0" y="442221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7" id="177"/>
          <p:cNvSpPr/>
          <p:nvPr/>
        </p:nvSpPr>
        <p:spPr>
          <a:xfrm flipH="false" flipV="false" rot="0">
            <a:off x="8376796" y="3697192"/>
            <a:ext cx="894007" cy="1146163"/>
          </a:xfrm>
          <a:custGeom>
            <a:avLst/>
            <a:gdLst/>
            <a:ahLst/>
            <a:cxnLst/>
            <a:rect r="r" b="b" t="t" l="l"/>
            <a:pathLst>
              <a:path h="1146163" w="894007">
                <a:moveTo>
                  <a:pt x="0" y="0"/>
                </a:moveTo>
                <a:lnTo>
                  <a:pt x="894007" y="0"/>
                </a:lnTo>
                <a:lnTo>
                  <a:pt x="894007" y="1146163"/>
                </a:lnTo>
                <a:lnTo>
                  <a:pt x="0" y="1146163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8" id="178"/>
          <p:cNvSpPr/>
          <p:nvPr/>
        </p:nvSpPr>
        <p:spPr>
          <a:xfrm flipH="false" flipV="false" rot="0">
            <a:off x="6558689" y="3342483"/>
            <a:ext cx="494133" cy="729347"/>
          </a:xfrm>
          <a:custGeom>
            <a:avLst/>
            <a:gdLst/>
            <a:ahLst/>
            <a:cxnLst/>
            <a:rect r="r" b="b" t="t" l="l"/>
            <a:pathLst>
              <a:path h="729347" w="494133">
                <a:moveTo>
                  <a:pt x="0" y="0"/>
                </a:moveTo>
                <a:lnTo>
                  <a:pt x="494132" y="0"/>
                </a:lnTo>
                <a:lnTo>
                  <a:pt x="494132" y="729347"/>
                </a:lnTo>
                <a:lnTo>
                  <a:pt x="0" y="729347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 l="0" t="0" r="0" b="0"/>
            </a:stretch>
          </a:blipFill>
        </p:spPr>
      </p:sp>
      <p:sp>
        <p:nvSpPr>
          <p:cNvPr name="Freeform 179" id="179"/>
          <p:cNvSpPr/>
          <p:nvPr/>
        </p:nvSpPr>
        <p:spPr>
          <a:xfrm flipH="false" flipV="false" rot="0">
            <a:off x="7095244" y="3816895"/>
            <a:ext cx="1033902" cy="731486"/>
          </a:xfrm>
          <a:custGeom>
            <a:avLst/>
            <a:gdLst/>
            <a:ahLst/>
            <a:cxnLst/>
            <a:rect r="r" b="b" t="t" l="l"/>
            <a:pathLst>
              <a:path h="731486" w="1033902">
                <a:moveTo>
                  <a:pt x="0" y="0"/>
                </a:moveTo>
                <a:lnTo>
                  <a:pt x="1033902" y="0"/>
                </a:lnTo>
                <a:lnTo>
                  <a:pt x="1033902" y="731485"/>
                </a:lnTo>
                <a:lnTo>
                  <a:pt x="0" y="731485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alphaModFix amt="30000"/>
            </a:blip>
            <a:stretch>
              <a:fillRect l="0" t="0" r="0" b="0"/>
            </a:stretch>
          </a:blipFill>
        </p:spPr>
      </p:sp>
      <p:sp>
        <p:nvSpPr>
          <p:cNvPr name="Freeform 180" id="180"/>
          <p:cNvSpPr/>
          <p:nvPr/>
        </p:nvSpPr>
        <p:spPr>
          <a:xfrm flipH="false" flipV="false" rot="0">
            <a:off x="935876" y="5129105"/>
            <a:ext cx="1643636" cy="1378600"/>
          </a:xfrm>
          <a:custGeom>
            <a:avLst/>
            <a:gdLst/>
            <a:ahLst/>
            <a:cxnLst/>
            <a:rect r="r" b="b" t="t" l="l"/>
            <a:pathLst>
              <a:path h="1378600" w="1643636">
                <a:moveTo>
                  <a:pt x="0" y="0"/>
                </a:moveTo>
                <a:lnTo>
                  <a:pt x="1643636" y="0"/>
                </a:lnTo>
                <a:lnTo>
                  <a:pt x="1643636" y="1378600"/>
                </a:lnTo>
                <a:lnTo>
                  <a:pt x="0" y="137860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alphaModFix amt="49000"/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1" id="181"/>
          <p:cNvSpPr/>
          <p:nvPr/>
        </p:nvSpPr>
        <p:spPr>
          <a:xfrm flipH="false" flipV="false" rot="1041125">
            <a:off x="12259957" y="1990355"/>
            <a:ext cx="804796" cy="1332996"/>
          </a:xfrm>
          <a:custGeom>
            <a:avLst/>
            <a:gdLst/>
            <a:ahLst/>
            <a:cxnLst/>
            <a:rect r="r" b="b" t="t" l="l"/>
            <a:pathLst>
              <a:path h="1332996" w="804796">
                <a:moveTo>
                  <a:pt x="0" y="0"/>
                </a:moveTo>
                <a:lnTo>
                  <a:pt x="804797" y="0"/>
                </a:lnTo>
                <a:lnTo>
                  <a:pt x="804797" y="1332996"/>
                </a:lnTo>
                <a:lnTo>
                  <a:pt x="0" y="1332996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2" id="182"/>
          <p:cNvSpPr txBox="true"/>
          <p:nvPr/>
        </p:nvSpPr>
        <p:spPr>
          <a:xfrm rot="0">
            <a:off x="11299510" y="288885"/>
            <a:ext cx="2440100" cy="937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4"/>
              </a:lnSpc>
            </a:pPr>
            <a:r>
              <a:rPr lang="en-US" sz="5496" spc="313">
                <a:solidFill>
                  <a:srgbClr val="9DCB48"/>
                </a:solidFill>
                <a:latin typeface="Gotham"/>
                <a:ea typeface="Gotham"/>
                <a:cs typeface="Gotham"/>
                <a:sym typeface="Gotham"/>
              </a:rPr>
              <a:t>APRIL</a:t>
            </a:r>
          </a:p>
        </p:txBody>
      </p:sp>
      <p:sp>
        <p:nvSpPr>
          <p:cNvPr name="TextBox 183" id="183"/>
          <p:cNvSpPr txBox="true"/>
          <p:nvPr/>
        </p:nvSpPr>
        <p:spPr>
          <a:xfrm rot="0">
            <a:off x="13692020" y="288885"/>
            <a:ext cx="2275275" cy="937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4"/>
              </a:lnSpc>
            </a:pPr>
            <a:r>
              <a:rPr lang="en-US" sz="5496" spc="313">
                <a:solidFill>
                  <a:srgbClr val="FD90B7"/>
                </a:solidFill>
                <a:latin typeface="Gotham"/>
                <a:ea typeface="Gotham"/>
                <a:cs typeface="Gotham"/>
                <a:sym typeface="Gotham"/>
              </a:rPr>
              <a:t>2026</a:t>
            </a:r>
          </a:p>
        </p:txBody>
      </p:sp>
      <p:sp>
        <p:nvSpPr>
          <p:cNvPr name="TextBox 184" id="184"/>
          <p:cNvSpPr txBox="true"/>
          <p:nvPr/>
        </p:nvSpPr>
        <p:spPr>
          <a:xfrm rot="0">
            <a:off x="8823800" y="1318225"/>
            <a:ext cx="1520617" cy="25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3"/>
              </a:lnSpc>
            </a:pPr>
            <a:r>
              <a:rPr lang="en-US" sz="149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Thu</a:t>
            </a:r>
          </a:p>
        </p:txBody>
      </p:sp>
      <p:sp>
        <p:nvSpPr>
          <p:cNvPr name="TextBox 185" id="185"/>
          <p:cNvSpPr txBox="true"/>
          <p:nvPr/>
        </p:nvSpPr>
        <p:spPr>
          <a:xfrm rot="0">
            <a:off x="997161" y="1318225"/>
            <a:ext cx="1520617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3"/>
              </a:lnSpc>
            </a:pPr>
            <a:r>
              <a:rPr lang="en-US" sz="149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Sun</a:t>
            </a:r>
          </a:p>
        </p:txBody>
      </p:sp>
      <p:sp>
        <p:nvSpPr>
          <p:cNvPr name="TextBox 186" id="186"/>
          <p:cNvSpPr txBox="true"/>
          <p:nvPr/>
        </p:nvSpPr>
        <p:spPr>
          <a:xfrm rot="0">
            <a:off x="2962212" y="1317842"/>
            <a:ext cx="1520617" cy="25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3"/>
              </a:lnSpc>
            </a:pPr>
            <a:r>
              <a:rPr lang="en-US" sz="149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Mon</a:t>
            </a:r>
          </a:p>
        </p:txBody>
      </p:sp>
      <p:sp>
        <p:nvSpPr>
          <p:cNvPr name="TextBox 187" id="187"/>
          <p:cNvSpPr txBox="true"/>
          <p:nvPr/>
        </p:nvSpPr>
        <p:spPr>
          <a:xfrm rot="0">
            <a:off x="4912171" y="1318608"/>
            <a:ext cx="1520617" cy="25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3"/>
              </a:lnSpc>
            </a:pPr>
            <a:r>
              <a:rPr lang="en-US" sz="149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Tue</a:t>
            </a:r>
          </a:p>
        </p:txBody>
      </p:sp>
      <p:sp>
        <p:nvSpPr>
          <p:cNvPr name="TextBox 188" id="188"/>
          <p:cNvSpPr txBox="true"/>
          <p:nvPr/>
        </p:nvSpPr>
        <p:spPr>
          <a:xfrm rot="0">
            <a:off x="6912618" y="1318225"/>
            <a:ext cx="1520617" cy="25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3"/>
              </a:lnSpc>
            </a:pPr>
            <a:r>
              <a:rPr lang="en-US" sz="149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Wed</a:t>
            </a:r>
          </a:p>
        </p:txBody>
      </p:sp>
      <p:sp>
        <p:nvSpPr>
          <p:cNvPr name="TextBox 189" id="189"/>
          <p:cNvSpPr txBox="true"/>
          <p:nvPr/>
        </p:nvSpPr>
        <p:spPr>
          <a:xfrm rot="0">
            <a:off x="10820396" y="1318225"/>
            <a:ext cx="1520617" cy="25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3"/>
              </a:lnSpc>
            </a:pPr>
            <a:r>
              <a:rPr lang="en-US" sz="149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Fri</a:t>
            </a:r>
          </a:p>
        </p:txBody>
      </p:sp>
      <p:sp>
        <p:nvSpPr>
          <p:cNvPr name="TextBox 190" id="190"/>
          <p:cNvSpPr txBox="true"/>
          <p:nvPr/>
        </p:nvSpPr>
        <p:spPr>
          <a:xfrm rot="0">
            <a:off x="12722531" y="1317842"/>
            <a:ext cx="1520617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3"/>
              </a:lnSpc>
            </a:pPr>
            <a:r>
              <a:rPr lang="en-US" sz="149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Sat</a:t>
            </a:r>
          </a:p>
        </p:txBody>
      </p:sp>
      <p:sp>
        <p:nvSpPr>
          <p:cNvPr name="TextBox 191" id="191"/>
          <p:cNvSpPr txBox="true"/>
          <p:nvPr/>
        </p:nvSpPr>
        <p:spPr>
          <a:xfrm rot="0">
            <a:off x="6746797" y="177217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</a:p>
        </p:txBody>
      </p:sp>
      <p:sp>
        <p:nvSpPr>
          <p:cNvPr name="TextBox 192" id="192"/>
          <p:cNvSpPr txBox="true"/>
          <p:nvPr/>
        </p:nvSpPr>
        <p:spPr>
          <a:xfrm rot="0">
            <a:off x="8697512" y="177217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  <p:sp>
        <p:nvSpPr>
          <p:cNvPr name="TextBox 193" id="193"/>
          <p:cNvSpPr txBox="true"/>
          <p:nvPr/>
        </p:nvSpPr>
        <p:spPr>
          <a:xfrm rot="0">
            <a:off x="10650912" y="177217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  <p:sp>
        <p:nvSpPr>
          <p:cNvPr name="TextBox 194" id="194"/>
          <p:cNvSpPr txBox="true"/>
          <p:nvPr/>
        </p:nvSpPr>
        <p:spPr>
          <a:xfrm rot="0">
            <a:off x="12608632" y="177217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name="TextBox 195" id="195"/>
          <p:cNvSpPr txBox="true"/>
          <p:nvPr/>
        </p:nvSpPr>
        <p:spPr>
          <a:xfrm rot="0">
            <a:off x="871098" y="340069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  <p:sp>
        <p:nvSpPr>
          <p:cNvPr name="TextBox 196" id="196"/>
          <p:cNvSpPr txBox="true"/>
          <p:nvPr/>
        </p:nvSpPr>
        <p:spPr>
          <a:xfrm rot="0">
            <a:off x="2835924" y="340069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  <p:sp>
        <p:nvSpPr>
          <p:cNvPr name="TextBox 197" id="197"/>
          <p:cNvSpPr txBox="true"/>
          <p:nvPr/>
        </p:nvSpPr>
        <p:spPr>
          <a:xfrm rot="0">
            <a:off x="4786108" y="340069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  <p:sp>
        <p:nvSpPr>
          <p:cNvPr name="TextBox 198" id="198"/>
          <p:cNvSpPr txBox="true"/>
          <p:nvPr/>
        </p:nvSpPr>
        <p:spPr>
          <a:xfrm rot="0">
            <a:off x="6746797" y="340069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  <p:sp>
        <p:nvSpPr>
          <p:cNvPr name="TextBox 199" id="199"/>
          <p:cNvSpPr txBox="true"/>
          <p:nvPr/>
        </p:nvSpPr>
        <p:spPr>
          <a:xfrm rot="0">
            <a:off x="8697512" y="340069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  <p:sp>
        <p:nvSpPr>
          <p:cNvPr name="TextBox 200" id="200"/>
          <p:cNvSpPr txBox="true"/>
          <p:nvPr/>
        </p:nvSpPr>
        <p:spPr>
          <a:xfrm rot="0">
            <a:off x="10650912" y="340069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  <p:sp>
        <p:nvSpPr>
          <p:cNvPr name="TextBox 201" id="201"/>
          <p:cNvSpPr txBox="true"/>
          <p:nvPr/>
        </p:nvSpPr>
        <p:spPr>
          <a:xfrm rot="0">
            <a:off x="12608632" y="3400693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  <p:sp>
        <p:nvSpPr>
          <p:cNvPr name="TextBox 202" id="202"/>
          <p:cNvSpPr txBox="true"/>
          <p:nvPr/>
        </p:nvSpPr>
        <p:spPr>
          <a:xfrm rot="0">
            <a:off x="871098" y="5030661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  <p:sp>
        <p:nvSpPr>
          <p:cNvPr name="TextBox 203" id="203"/>
          <p:cNvSpPr txBox="true"/>
          <p:nvPr/>
        </p:nvSpPr>
        <p:spPr>
          <a:xfrm rot="0">
            <a:off x="2835924" y="5030661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</a:p>
        </p:txBody>
      </p:sp>
      <p:sp>
        <p:nvSpPr>
          <p:cNvPr name="TextBox 204" id="204"/>
          <p:cNvSpPr txBox="true"/>
          <p:nvPr/>
        </p:nvSpPr>
        <p:spPr>
          <a:xfrm rot="0">
            <a:off x="4786108" y="5030661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  <p:sp>
        <p:nvSpPr>
          <p:cNvPr name="TextBox 205" id="205"/>
          <p:cNvSpPr txBox="true"/>
          <p:nvPr/>
        </p:nvSpPr>
        <p:spPr>
          <a:xfrm rot="0">
            <a:off x="6733664" y="5030661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</a:t>
            </a:r>
          </a:p>
        </p:txBody>
      </p:sp>
      <p:sp>
        <p:nvSpPr>
          <p:cNvPr name="TextBox 206" id="206"/>
          <p:cNvSpPr txBox="true"/>
          <p:nvPr/>
        </p:nvSpPr>
        <p:spPr>
          <a:xfrm rot="0">
            <a:off x="8697512" y="5030661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</a:t>
            </a:r>
          </a:p>
        </p:txBody>
      </p:sp>
      <p:sp>
        <p:nvSpPr>
          <p:cNvPr name="TextBox 207" id="207"/>
          <p:cNvSpPr txBox="true"/>
          <p:nvPr/>
        </p:nvSpPr>
        <p:spPr>
          <a:xfrm rot="0">
            <a:off x="10650912" y="5030661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</a:t>
            </a:r>
          </a:p>
        </p:txBody>
      </p:sp>
      <p:sp>
        <p:nvSpPr>
          <p:cNvPr name="TextBox 208" id="208"/>
          <p:cNvSpPr txBox="true"/>
          <p:nvPr/>
        </p:nvSpPr>
        <p:spPr>
          <a:xfrm rot="0">
            <a:off x="12608632" y="5030661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</a:t>
            </a:r>
          </a:p>
        </p:txBody>
      </p:sp>
      <p:sp>
        <p:nvSpPr>
          <p:cNvPr name="TextBox 209" id="209"/>
          <p:cNvSpPr txBox="true"/>
          <p:nvPr/>
        </p:nvSpPr>
        <p:spPr>
          <a:xfrm rot="0">
            <a:off x="871098" y="6660630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</a:t>
            </a:r>
          </a:p>
        </p:txBody>
      </p:sp>
      <p:sp>
        <p:nvSpPr>
          <p:cNvPr name="TextBox 210" id="210"/>
          <p:cNvSpPr txBox="true"/>
          <p:nvPr/>
        </p:nvSpPr>
        <p:spPr>
          <a:xfrm rot="0">
            <a:off x="2835924" y="6660630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</a:t>
            </a:r>
          </a:p>
        </p:txBody>
      </p:sp>
      <p:sp>
        <p:nvSpPr>
          <p:cNvPr name="TextBox 211" id="211"/>
          <p:cNvSpPr txBox="true"/>
          <p:nvPr/>
        </p:nvSpPr>
        <p:spPr>
          <a:xfrm rot="0">
            <a:off x="4786108" y="6660630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</a:t>
            </a:r>
          </a:p>
        </p:txBody>
      </p:sp>
      <p:sp>
        <p:nvSpPr>
          <p:cNvPr name="TextBox 212" id="212"/>
          <p:cNvSpPr txBox="true"/>
          <p:nvPr/>
        </p:nvSpPr>
        <p:spPr>
          <a:xfrm rot="0">
            <a:off x="6746797" y="6660630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</a:t>
            </a:r>
          </a:p>
        </p:txBody>
      </p:sp>
      <p:sp>
        <p:nvSpPr>
          <p:cNvPr name="TextBox 213" id="213"/>
          <p:cNvSpPr txBox="true"/>
          <p:nvPr/>
        </p:nvSpPr>
        <p:spPr>
          <a:xfrm rot="0">
            <a:off x="8697512" y="6660630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</a:t>
            </a:r>
          </a:p>
        </p:txBody>
      </p:sp>
      <p:sp>
        <p:nvSpPr>
          <p:cNvPr name="TextBox 214" id="214"/>
          <p:cNvSpPr txBox="true"/>
          <p:nvPr/>
        </p:nvSpPr>
        <p:spPr>
          <a:xfrm rot="0">
            <a:off x="10650912" y="6660630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</a:t>
            </a:r>
          </a:p>
        </p:txBody>
      </p:sp>
      <p:sp>
        <p:nvSpPr>
          <p:cNvPr name="TextBox 215" id="215"/>
          <p:cNvSpPr txBox="true"/>
          <p:nvPr/>
        </p:nvSpPr>
        <p:spPr>
          <a:xfrm rot="0">
            <a:off x="12608632" y="6660630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</a:t>
            </a:r>
          </a:p>
        </p:txBody>
      </p:sp>
      <p:sp>
        <p:nvSpPr>
          <p:cNvPr name="TextBox 216" id="216"/>
          <p:cNvSpPr txBox="true"/>
          <p:nvPr/>
        </p:nvSpPr>
        <p:spPr>
          <a:xfrm rot="0">
            <a:off x="871098" y="8290598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</a:t>
            </a:r>
          </a:p>
        </p:txBody>
      </p:sp>
      <p:sp>
        <p:nvSpPr>
          <p:cNvPr name="TextBox 217" id="217"/>
          <p:cNvSpPr txBox="true"/>
          <p:nvPr/>
        </p:nvSpPr>
        <p:spPr>
          <a:xfrm rot="0">
            <a:off x="2835924" y="8290598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</a:t>
            </a:r>
          </a:p>
        </p:txBody>
      </p:sp>
      <p:sp>
        <p:nvSpPr>
          <p:cNvPr name="TextBox 218" id="218"/>
          <p:cNvSpPr txBox="true"/>
          <p:nvPr/>
        </p:nvSpPr>
        <p:spPr>
          <a:xfrm rot="0">
            <a:off x="4786108" y="8290598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</a:t>
            </a:r>
          </a:p>
        </p:txBody>
      </p:sp>
      <p:sp>
        <p:nvSpPr>
          <p:cNvPr name="TextBox 219" id="219"/>
          <p:cNvSpPr txBox="true"/>
          <p:nvPr/>
        </p:nvSpPr>
        <p:spPr>
          <a:xfrm rot="0">
            <a:off x="6746797" y="8290598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</a:t>
            </a:r>
          </a:p>
        </p:txBody>
      </p:sp>
      <p:sp>
        <p:nvSpPr>
          <p:cNvPr name="TextBox 220" id="220"/>
          <p:cNvSpPr txBox="true"/>
          <p:nvPr/>
        </p:nvSpPr>
        <p:spPr>
          <a:xfrm rot="0">
            <a:off x="8708176" y="8290598"/>
            <a:ext cx="428904" cy="255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</a:t>
            </a:r>
          </a:p>
        </p:txBody>
      </p:sp>
      <p:sp>
        <p:nvSpPr>
          <p:cNvPr name="TextBox 221" id="221"/>
          <p:cNvSpPr txBox="true"/>
          <p:nvPr/>
        </p:nvSpPr>
        <p:spPr>
          <a:xfrm rot="0">
            <a:off x="15323362" y="1318608"/>
            <a:ext cx="1520617" cy="25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3"/>
              </a:lnSpc>
            </a:pPr>
            <a:r>
              <a:rPr lang="en-US" sz="149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Notes</a:t>
            </a:r>
          </a:p>
        </p:txBody>
      </p:sp>
      <p:sp>
        <p:nvSpPr>
          <p:cNvPr name="TextBox 222" id="222"/>
          <p:cNvSpPr txBox="true"/>
          <p:nvPr/>
        </p:nvSpPr>
        <p:spPr>
          <a:xfrm rot="0">
            <a:off x="6948116" y="6918802"/>
            <a:ext cx="1438457" cy="29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Earth Day!</a:t>
            </a:r>
          </a:p>
        </p:txBody>
      </p:sp>
      <p:sp>
        <p:nvSpPr>
          <p:cNvPr name="TextBox 223" id="223"/>
          <p:cNvSpPr txBox="true"/>
          <p:nvPr/>
        </p:nvSpPr>
        <p:spPr>
          <a:xfrm rot="0">
            <a:off x="1028700" y="3834167"/>
            <a:ext cx="1438457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Easter Sunday</a:t>
            </a:r>
          </a:p>
        </p:txBody>
      </p:sp>
      <p:sp>
        <p:nvSpPr>
          <p:cNvPr name="TextBox 224" id="224"/>
          <p:cNvSpPr txBox="true"/>
          <p:nvPr/>
        </p:nvSpPr>
        <p:spPr>
          <a:xfrm rot="0">
            <a:off x="9064537" y="2715960"/>
            <a:ext cx="1438457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World Autism Awarness Day</a:t>
            </a:r>
          </a:p>
        </p:txBody>
      </p:sp>
      <p:sp>
        <p:nvSpPr>
          <p:cNvPr name="TextBox 225" id="225"/>
          <p:cNvSpPr txBox="true"/>
          <p:nvPr/>
        </p:nvSpPr>
        <p:spPr>
          <a:xfrm rot="0">
            <a:off x="3050376" y="3605567"/>
            <a:ext cx="1438457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National Pajama Day </a:t>
            </a:r>
          </a:p>
        </p:txBody>
      </p:sp>
      <p:sp>
        <p:nvSpPr>
          <p:cNvPr name="TextBox 226" id="226"/>
          <p:cNvSpPr txBox="true"/>
          <p:nvPr/>
        </p:nvSpPr>
        <p:spPr>
          <a:xfrm rot="0">
            <a:off x="8823800" y="8660795"/>
            <a:ext cx="1438457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National Oatmeal Cookie Day</a:t>
            </a:r>
          </a:p>
        </p:txBody>
      </p:sp>
      <p:sp>
        <p:nvSpPr>
          <p:cNvPr name="TextBox 227" id="227"/>
          <p:cNvSpPr txBox="true"/>
          <p:nvPr/>
        </p:nvSpPr>
        <p:spPr>
          <a:xfrm rot="0">
            <a:off x="12763611" y="3603027"/>
            <a:ext cx="1438457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WEEK OF THE YOUNG CHILD!</a:t>
            </a:r>
          </a:p>
        </p:txBody>
      </p:sp>
      <p:sp>
        <p:nvSpPr>
          <p:cNvPr name="TextBox 228" id="228"/>
          <p:cNvSpPr txBox="true"/>
          <p:nvPr/>
        </p:nvSpPr>
        <p:spPr>
          <a:xfrm rot="0">
            <a:off x="2963552" y="5235535"/>
            <a:ext cx="1438457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Music Monday</a:t>
            </a:r>
          </a:p>
        </p:txBody>
      </p:sp>
      <p:sp>
        <p:nvSpPr>
          <p:cNvPr name="TextBox 229" id="229"/>
          <p:cNvSpPr txBox="true"/>
          <p:nvPr/>
        </p:nvSpPr>
        <p:spPr>
          <a:xfrm rot="0">
            <a:off x="4958729" y="5338946"/>
            <a:ext cx="1438457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Tasty Tuesday</a:t>
            </a:r>
          </a:p>
        </p:txBody>
      </p:sp>
      <p:sp>
        <p:nvSpPr>
          <p:cNvPr name="TextBox 230" id="230"/>
          <p:cNvSpPr txBox="true"/>
          <p:nvPr/>
        </p:nvSpPr>
        <p:spPr>
          <a:xfrm rot="0">
            <a:off x="6876726" y="4996070"/>
            <a:ext cx="1438457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Work together Wednesday</a:t>
            </a:r>
          </a:p>
        </p:txBody>
      </p:sp>
      <p:sp>
        <p:nvSpPr>
          <p:cNvPr name="TextBox 231" id="231"/>
          <p:cNvSpPr txBox="true"/>
          <p:nvPr/>
        </p:nvSpPr>
        <p:spPr>
          <a:xfrm rot="0">
            <a:off x="8894565" y="5298807"/>
            <a:ext cx="1438457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Artsy Thursday </a:t>
            </a:r>
          </a:p>
        </p:txBody>
      </p:sp>
      <p:sp>
        <p:nvSpPr>
          <p:cNvPr name="TextBox 232" id="232"/>
          <p:cNvSpPr txBox="true"/>
          <p:nvPr/>
        </p:nvSpPr>
        <p:spPr>
          <a:xfrm rot="0">
            <a:off x="10816704" y="5477059"/>
            <a:ext cx="1438457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Family Friday</a:t>
            </a:r>
          </a:p>
        </p:txBody>
      </p:sp>
      <p:sp>
        <p:nvSpPr>
          <p:cNvPr name="TextBox 233" id="233"/>
          <p:cNvSpPr txBox="true"/>
          <p:nvPr/>
        </p:nvSpPr>
        <p:spPr>
          <a:xfrm rot="0">
            <a:off x="5000561" y="8539259"/>
            <a:ext cx="1438457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National Superhero Day! </a:t>
            </a:r>
          </a:p>
        </p:txBody>
      </p:sp>
      <p:sp>
        <p:nvSpPr>
          <p:cNvPr name="TextBox 234" id="234"/>
          <p:cNvSpPr txBox="true"/>
          <p:nvPr/>
        </p:nvSpPr>
        <p:spPr>
          <a:xfrm rot="0">
            <a:off x="10865364" y="3770891"/>
            <a:ext cx="1438457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International Kids Yoga Day!</a:t>
            </a:r>
          </a:p>
        </p:txBody>
      </p:sp>
      <p:sp>
        <p:nvSpPr>
          <p:cNvPr name="TextBox 235" id="235"/>
          <p:cNvSpPr txBox="true"/>
          <p:nvPr/>
        </p:nvSpPr>
        <p:spPr>
          <a:xfrm rot="0">
            <a:off x="6871664" y="3777085"/>
            <a:ext cx="1438457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International day of pink!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Fight Bullying! </a:t>
            </a:r>
          </a:p>
        </p:txBody>
      </p:sp>
      <p:sp>
        <p:nvSpPr>
          <p:cNvPr name="TextBox 236" id="236"/>
          <p:cNvSpPr txBox="true"/>
          <p:nvPr/>
        </p:nvSpPr>
        <p:spPr>
          <a:xfrm rot="0">
            <a:off x="1051467" y="5113863"/>
            <a:ext cx="1438457" cy="136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Blue Ribbon Week! Raise awareness about child abuse </a:t>
            </a:r>
          </a:p>
        </p:txBody>
      </p:sp>
      <p:sp>
        <p:nvSpPr>
          <p:cNvPr name="TextBox 237" id="237"/>
          <p:cNvSpPr txBox="true"/>
          <p:nvPr/>
        </p:nvSpPr>
        <p:spPr>
          <a:xfrm rot="0">
            <a:off x="14598558" y="4537395"/>
            <a:ext cx="2970225" cy="2061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u="sng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Week of the Young Child:</a:t>
            </a:r>
          </a:p>
          <a:p>
            <a:pPr algn="ctr">
              <a:lnSpc>
                <a:spcPts val="2379"/>
              </a:lnSpc>
            </a:pPr>
          </a:p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Please see seperate insert for special dress up days and activities that we are doing during NAEYC’S week of the Young Child. </a:t>
            </a:r>
          </a:p>
        </p:txBody>
      </p:sp>
      <p:sp>
        <p:nvSpPr>
          <p:cNvPr name="TextBox 238" id="238"/>
          <p:cNvSpPr txBox="true"/>
          <p:nvPr/>
        </p:nvSpPr>
        <p:spPr>
          <a:xfrm rot="0">
            <a:off x="10769158" y="2297070"/>
            <a:ext cx="1438457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Easter Egg Hunt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DAHDpgt_OBc</dc:identifier>
  <dcterms:modified xsi:type="dcterms:W3CDTF">2011-08-01T06:04:30Z</dcterms:modified>
  <cp:revision>1</cp:revision>
  <dc:title>Colorful Simple Illustrated Spring Religion Holiday Easter April 2026 Monthly Calendar</dc:title>
</cp:coreProperties>
</file>